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21"/>
  </p:notesMasterIdLst>
  <p:sldIdLst>
    <p:sldId id="256" r:id="rId2"/>
    <p:sldId id="258" r:id="rId3"/>
    <p:sldId id="260" r:id="rId4"/>
    <p:sldId id="261" r:id="rId5"/>
    <p:sldId id="294" r:id="rId6"/>
    <p:sldId id="299" r:id="rId7"/>
    <p:sldId id="295" r:id="rId8"/>
    <p:sldId id="300" r:id="rId9"/>
    <p:sldId id="301" r:id="rId10"/>
    <p:sldId id="296" r:id="rId11"/>
    <p:sldId id="310" r:id="rId12"/>
    <p:sldId id="312" r:id="rId13"/>
    <p:sldId id="302" r:id="rId14"/>
    <p:sldId id="311" r:id="rId15"/>
    <p:sldId id="297" r:id="rId16"/>
    <p:sldId id="303" r:id="rId17"/>
    <p:sldId id="298" r:id="rId18"/>
    <p:sldId id="308" r:id="rId19"/>
    <p:sldId id="309" r:id="rId20"/>
  </p:sldIdLst>
  <p:sldSz cx="9144000" cy="5143500" type="screen16x9"/>
  <p:notesSz cx="6858000" cy="9144000"/>
  <p:embeddedFontLst>
    <p:embeddedFont>
      <p:font typeface="Anaheim" panose="02000503000000000000" pitchFamily="2" charset="77"/>
      <p:regular r:id="rId22"/>
    </p:embeddedFon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Outfit" pitchFamily="2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A64379-9755-27D8-95D9-82317DF1DFB1}" v="469" dt="2024-05-05T20:41:48.349"/>
    <p1510:client id="{24AA388C-C2B2-4052-B326-937E588D7B2F}" v="524" dt="2024-05-05T19:32:19.929"/>
    <p1510:client id="{4F63BDE3-FE9F-68BF-A9CD-23CAF706DC90}" v="146" dt="2024-05-05T20:11:28.897"/>
    <p1510:client id="{987066EC-FD7A-662E-0CE2-ABB5C8567D14}" v="2" dt="2024-05-05T19:00:50.556"/>
    <p1510:client id="{9D757E4B-5DCD-C32C-A02D-6A208B2EBF83}" v="429" dt="2024-05-05T20:06:40.845"/>
    <p1510:client id="{B392A78A-EC43-4CB4-6D50-8975C2987639}" v="125" dt="2024-05-05T19:07:50.284"/>
    <p1510:client id="{DAC48033-6BE3-D049-BC87-02BF06887B11}" v="955" dt="2024-05-05T20:43:12.300"/>
    <p1510:client id="{FFB566CA-A423-2D8D-50E1-D962B226A1A2}" v="17" dt="2024-05-05T19:20:54.551"/>
  </p1510:revLst>
</p1510:revInfo>
</file>

<file path=ppt/tableStyles.xml><?xml version="1.0" encoding="utf-8"?>
<a:tblStyleLst xmlns:a="http://schemas.openxmlformats.org/drawingml/2006/main" def="{F9E9423A-FF0D-4CF2-AFA0-8EEFB1AE2A50}">
  <a:tblStyle styleId="{F9E9423A-FF0D-4CF2-AFA0-8EEFB1AE2A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00B51B8-012A-482E-BCA8-AD66359204F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>
      <p:cViewPr varScale="1">
        <p:scale>
          <a:sx n="70" d="100"/>
          <a:sy n="70" d="100"/>
        </p:scale>
        <p:origin x="184" y="12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ks, Reece" userId="S::raparks@butler.edu::3ccdb243-74bb-451b-a6bf-f0c5047bde69" providerId="AD" clId="Web-{FFB566CA-A423-2D8D-50E1-D962B226A1A2}"/>
    <pc:docChg chg="delSld modSld">
      <pc:chgData name="Parks, Reece" userId="S::raparks@butler.edu::3ccdb243-74bb-451b-a6bf-f0c5047bde69" providerId="AD" clId="Web-{FFB566CA-A423-2D8D-50E1-D962B226A1A2}" dt="2024-05-05T19:16:28.246" v="11" actId="20577"/>
      <pc:docMkLst>
        <pc:docMk/>
      </pc:docMkLst>
      <pc:sldChg chg="modSp">
        <pc:chgData name="Parks, Reece" userId="S::raparks@butler.edu::3ccdb243-74bb-451b-a6bf-f0c5047bde69" providerId="AD" clId="Web-{FFB566CA-A423-2D8D-50E1-D962B226A1A2}" dt="2024-05-05T19:16:28.246" v="11" actId="20577"/>
        <pc:sldMkLst>
          <pc:docMk/>
          <pc:sldMk cId="0" sldId="261"/>
        </pc:sldMkLst>
        <pc:spChg chg="mod">
          <ac:chgData name="Parks, Reece" userId="S::raparks@butler.edu::3ccdb243-74bb-451b-a6bf-f0c5047bde69" providerId="AD" clId="Web-{FFB566CA-A423-2D8D-50E1-D962B226A1A2}" dt="2024-05-05T19:16:28.246" v="11" actId="20577"/>
          <ac:spMkLst>
            <pc:docMk/>
            <pc:sldMk cId="0" sldId="261"/>
            <ac:spMk id="3480" creationId="{00000000-0000-0000-0000-000000000000}"/>
          </ac:spMkLst>
        </pc:spChg>
      </pc:sldChg>
      <pc:sldChg chg="modSp">
        <pc:chgData name="Parks, Reece" userId="S::raparks@butler.edu::3ccdb243-74bb-451b-a6bf-f0c5047bde69" providerId="AD" clId="Web-{FFB566CA-A423-2D8D-50E1-D962B226A1A2}" dt="2024-05-05T19:11:11.127" v="6" actId="20577"/>
        <pc:sldMkLst>
          <pc:docMk/>
          <pc:sldMk cId="442633791" sldId="303"/>
        </pc:sldMkLst>
        <pc:spChg chg="mod">
          <ac:chgData name="Parks, Reece" userId="S::raparks@butler.edu::3ccdb243-74bb-451b-a6bf-f0c5047bde69" providerId="AD" clId="Web-{FFB566CA-A423-2D8D-50E1-D962B226A1A2}" dt="2024-05-05T19:11:11.127" v="6" actId="20577"/>
          <ac:spMkLst>
            <pc:docMk/>
            <pc:sldMk cId="442633791" sldId="303"/>
            <ac:spMk id="3480" creationId="{00000000-0000-0000-0000-000000000000}"/>
          </ac:spMkLst>
        </pc:spChg>
      </pc:sldChg>
      <pc:sldChg chg="del">
        <pc:chgData name="Parks, Reece" userId="S::raparks@butler.edu::3ccdb243-74bb-451b-a6bf-f0c5047bde69" providerId="AD" clId="Web-{FFB566CA-A423-2D8D-50E1-D962B226A1A2}" dt="2024-05-05T19:10:55.986" v="0"/>
        <pc:sldMkLst>
          <pc:docMk/>
          <pc:sldMk cId="3185098097" sldId="305"/>
        </pc:sldMkLst>
      </pc:sldChg>
      <pc:sldChg chg="modSp">
        <pc:chgData name="Parks, Reece" userId="S::raparks@butler.edu::3ccdb243-74bb-451b-a6bf-f0c5047bde69" providerId="AD" clId="Web-{FFB566CA-A423-2D8D-50E1-D962B226A1A2}" dt="2024-05-05T19:12:45.974" v="7" actId="20577"/>
        <pc:sldMkLst>
          <pc:docMk/>
          <pc:sldMk cId="2269371298" sldId="310"/>
        </pc:sldMkLst>
        <pc:spChg chg="mod">
          <ac:chgData name="Parks, Reece" userId="S::raparks@butler.edu::3ccdb243-74bb-451b-a6bf-f0c5047bde69" providerId="AD" clId="Web-{FFB566CA-A423-2D8D-50E1-D962B226A1A2}" dt="2024-05-05T19:12:45.974" v="7" actId="20577"/>
          <ac:spMkLst>
            <pc:docMk/>
            <pc:sldMk cId="2269371298" sldId="310"/>
            <ac:spMk id="3480" creationId="{00000000-0000-0000-0000-000000000000}"/>
          </ac:spMkLst>
        </pc:spChg>
      </pc:sldChg>
    </pc:docChg>
  </pc:docChgLst>
  <pc:docChgLst>
    <pc:chgData name="Maier, Rachel" userId="S::rmaier@butler.edu::9f0d3f5e-e464-40a4-b9f3-077d1b4913b2" providerId="AD" clId="Web-{24A64379-9755-27D8-95D9-82317DF1DFB1}"/>
    <pc:docChg chg="modSld">
      <pc:chgData name="Maier, Rachel" userId="S::rmaier@butler.edu::9f0d3f5e-e464-40a4-b9f3-077d1b4913b2" providerId="AD" clId="Web-{24A64379-9755-27D8-95D9-82317DF1DFB1}" dt="2024-05-05T20:41:48.349" v="463" actId="1076"/>
      <pc:docMkLst>
        <pc:docMk/>
      </pc:docMkLst>
      <pc:sldChg chg="addSp delSp modSp">
        <pc:chgData name="Maier, Rachel" userId="S::rmaier@butler.edu::9f0d3f5e-e464-40a4-b9f3-077d1b4913b2" providerId="AD" clId="Web-{24A64379-9755-27D8-95D9-82317DF1DFB1}" dt="2024-05-05T20:12:28.376" v="460" actId="20577"/>
        <pc:sldMkLst>
          <pc:docMk/>
          <pc:sldMk cId="2269371298" sldId="310"/>
        </pc:sldMkLst>
        <pc:spChg chg="add mod">
          <ac:chgData name="Maier, Rachel" userId="S::rmaier@butler.edu::9f0d3f5e-e464-40a4-b9f3-077d1b4913b2" providerId="AD" clId="Web-{24A64379-9755-27D8-95D9-82317DF1DFB1}" dt="2024-05-05T20:06:07.843" v="321" actId="20577"/>
          <ac:spMkLst>
            <pc:docMk/>
            <pc:sldMk cId="2269371298" sldId="310"/>
            <ac:spMk id="3" creationId="{B0C335D2-E18C-9E77-5018-1D3B5BBB98AF}"/>
          </ac:spMkLst>
        </pc:spChg>
        <pc:spChg chg="add mod">
          <ac:chgData name="Maier, Rachel" userId="S::rmaier@butler.edu::9f0d3f5e-e464-40a4-b9f3-077d1b4913b2" providerId="AD" clId="Web-{24A64379-9755-27D8-95D9-82317DF1DFB1}" dt="2024-05-05T20:12:28.376" v="460" actId="20577"/>
          <ac:spMkLst>
            <pc:docMk/>
            <pc:sldMk cId="2269371298" sldId="310"/>
            <ac:spMk id="4" creationId="{81EFB523-F913-B302-8595-A9494F374A26}"/>
          </ac:spMkLst>
        </pc:spChg>
        <pc:spChg chg="add mod">
          <ac:chgData name="Maier, Rachel" userId="S::rmaier@butler.edu::9f0d3f5e-e464-40a4-b9f3-077d1b4913b2" providerId="AD" clId="Web-{24A64379-9755-27D8-95D9-82317DF1DFB1}" dt="2024-05-05T19:53:14.551" v="36" actId="20577"/>
          <ac:spMkLst>
            <pc:docMk/>
            <pc:sldMk cId="2269371298" sldId="310"/>
            <ac:spMk id="5" creationId="{6BAF13AB-9FE4-9856-A29C-D19B42C3B885}"/>
          </ac:spMkLst>
        </pc:spChg>
        <pc:spChg chg="add del mod">
          <ac:chgData name="Maier, Rachel" userId="S::rmaier@butler.edu::9f0d3f5e-e464-40a4-b9f3-077d1b4913b2" providerId="AD" clId="Web-{24A64379-9755-27D8-95D9-82317DF1DFB1}" dt="2024-05-05T19:52:47.597" v="22"/>
          <ac:spMkLst>
            <pc:docMk/>
            <pc:sldMk cId="2269371298" sldId="310"/>
            <ac:spMk id="6" creationId="{1F5CF364-E055-183A-F124-93E8DE110CCA}"/>
          </ac:spMkLst>
        </pc:spChg>
        <pc:spChg chg="add mod">
          <ac:chgData name="Maier, Rachel" userId="S::rmaier@butler.edu::9f0d3f5e-e464-40a4-b9f3-077d1b4913b2" providerId="AD" clId="Web-{24A64379-9755-27D8-95D9-82317DF1DFB1}" dt="2024-05-05T19:53:21.239" v="37" actId="20577"/>
          <ac:spMkLst>
            <pc:docMk/>
            <pc:sldMk cId="2269371298" sldId="310"/>
            <ac:spMk id="7" creationId="{E96C2530-47C4-B730-0AEB-63292C77492D}"/>
          </ac:spMkLst>
        </pc:spChg>
        <pc:spChg chg="add mod">
          <ac:chgData name="Maier, Rachel" userId="S::rmaier@butler.edu::9f0d3f5e-e464-40a4-b9f3-077d1b4913b2" providerId="AD" clId="Web-{24A64379-9755-27D8-95D9-82317DF1DFB1}" dt="2024-05-05T19:53:26.208" v="39" actId="20577"/>
          <ac:spMkLst>
            <pc:docMk/>
            <pc:sldMk cId="2269371298" sldId="310"/>
            <ac:spMk id="8" creationId="{BB339365-BC10-2475-85D7-B7A7392C940F}"/>
          </ac:spMkLst>
        </pc:spChg>
        <pc:spChg chg="mod">
          <ac:chgData name="Maier, Rachel" userId="S::rmaier@butler.edu::9f0d3f5e-e464-40a4-b9f3-077d1b4913b2" providerId="AD" clId="Web-{24A64379-9755-27D8-95D9-82317DF1DFB1}" dt="2024-05-05T20:01:28.130" v="198" actId="20577"/>
          <ac:spMkLst>
            <pc:docMk/>
            <pc:sldMk cId="2269371298" sldId="310"/>
            <ac:spMk id="3480" creationId="{00000000-0000-0000-0000-000000000000}"/>
          </ac:spMkLst>
        </pc:spChg>
      </pc:sldChg>
      <pc:sldChg chg="addSp modSp addAnim">
        <pc:chgData name="Maier, Rachel" userId="S::rmaier@butler.edu::9f0d3f5e-e464-40a4-b9f3-077d1b4913b2" providerId="AD" clId="Web-{24A64379-9755-27D8-95D9-82317DF1DFB1}" dt="2024-05-05T20:41:48.349" v="463" actId="1076"/>
        <pc:sldMkLst>
          <pc:docMk/>
          <pc:sldMk cId="530436247" sldId="312"/>
        </pc:sldMkLst>
        <pc:picChg chg="add mod">
          <ac:chgData name="Maier, Rachel" userId="S::rmaier@butler.edu::9f0d3f5e-e464-40a4-b9f3-077d1b4913b2" providerId="AD" clId="Web-{24A64379-9755-27D8-95D9-82317DF1DFB1}" dt="2024-05-05T20:41:48.349" v="463" actId="1076"/>
          <ac:picMkLst>
            <pc:docMk/>
            <pc:sldMk cId="530436247" sldId="312"/>
            <ac:picMk id="2" creationId="{2D3F26DD-B69B-5048-AB1B-65B70B49D519}"/>
          </ac:picMkLst>
        </pc:picChg>
      </pc:sldChg>
    </pc:docChg>
  </pc:docChgLst>
  <pc:docChgLst>
    <pc:chgData clId="Web-{987066EC-FD7A-662E-0CE2-ABB5C8567D14}"/>
    <pc:docChg chg="modSld">
      <pc:chgData name="" userId="" providerId="" clId="Web-{987066EC-FD7A-662E-0CE2-ABB5C8567D14}" dt="2024-05-05T19:00:45.228" v="0" actId="20577"/>
      <pc:docMkLst>
        <pc:docMk/>
      </pc:docMkLst>
      <pc:sldChg chg="modSp">
        <pc:chgData name="" userId="" providerId="" clId="Web-{987066EC-FD7A-662E-0CE2-ABB5C8567D14}" dt="2024-05-05T19:00:45.228" v="0" actId="20577"/>
        <pc:sldMkLst>
          <pc:docMk/>
          <pc:sldMk cId="0" sldId="256"/>
        </pc:sldMkLst>
        <pc:spChg chg="mod">
          <ac:chgData name="" userId="" providerId="" clId="Web-{987066EC-FD7A-662E-0CE2-ABB5C8567D14}" dt="2024-05-05T19:00:45.228" v="0" actId="20577"/>
          <ac:spMkLst>
            <pc:docMk/>
            <pc:sldMk cId="0" sldId="256"/>
            <ac:spMk id="3213" creationId="{00000000-0000-0000-0000-000000000000}"/>
          </ac:spMkLst>
        </pc:spChg>
      </pc:sldChg>
    </pc:docChg>
  </pc:docChgLst>
  <pc:docChgLst>
    <pc:chgData name="Parks, Reece" userId="S::raparks@butler.edu::3ccdb243-74bb-451b-a6bf-f0c5047bde69" providerId="AD" clId="Web-{B392A78A-EC43-4CB4-6D50-8975C2987639}"/>
    <pc:docChg chg="modSld">
      <pc:chgData name="Parks, Reece" userId="S::raparks@butler.edu::3ccdb243-74bb-451b-a6bf-f0c5047bde69" providerId="AD" clId="Web-{B392A78A-EC43-4CB4-6D50-8975C2987639}" dt="2024-05-05T19:07:50.284" v="121" actId="20577"/>
      <pc:docMkLst>
        <pc:docMk/>
      </pc:docMkLst>
      <pc:sldChg chg="modSp">
        <pc:chgData name="Parks, Reece" userId="S::raparks@butler.edu::3ccdb243-74bb-451b-a6bf-f0c5047bde69" providerId="AD" clId="Web-{B392A78A-EC43-4CB4-6D50-8975C2987639}" dt="2024-05-05T19:07:50.284" v="121" actId="20577"/>
        <pc:sldMkLst>
          <pc:docMk/>
          <pc:sldMk cId="0" sldId="261"/>
        </pc:sldMkLst>
        <pc:spChg chg="mod">
          <ac:chgData name="Parks, Reece" userId="S::raparks@butler.edu::3ccdb243-74bb-451b-a6bf-f0c5047bde69" providerId="AD" clId="Web-{B392A78A-EC43-4CB4-6D50-8975C2987639}" dt="2024-05-05T19:07:50.284" v="121" actId="20577"/>
          <ac:spMkLst>
            <pc:docMk/>
            <pc:sldMk cId="0" sldId="261"/>
            <ac:spMk id="3480" creationId="{00000000-0000-0000-0000-000000000000}"/>
          </ac:spMkLst>
        </pc:spChg>
      </pc:sldChg>
    </pc:docChg>
  </pc:docChgLst>
  <pc:docChgLst>
    <pc:chgData name="Nuccio, Hallie" userId="5c872bc0-6927-4a63-8006-1e02d93951ba" providerId="ADAL" clId="{DAC48033-6BE3-D049-BC87-02BF06887B11}"/>
    <pc:docChg chg="undo custSel addSld delSld modSld sldOrd">
      <pc:chgData name="Nuccio, Hallie" userId="5c872bc0-6927-4a63-8006-1e02d93951ba" providerId="ADAL" clId="{DAC48033-6BE3-D049-BC87-02BF06887B11}" dt="2024-05-05T21:49:51.659" v="3396" actId="14100"/>
      <pc:docMkLst>
        <pc:docMk/>
      </pc:docMkLst>
      <pc:sldChg chg="modSp mod">
        <pc:chgData name="Nuccio, Hallie" userId="5c872bc0-6927-4a63-8006-1e02d93951ba" providerId="ADAL" clId="{DAC48033-6BE3-D049-BC87-02BF06887B11}" dt="2024-05-05T19:25:05.866" v="3045" actId="1076"/>
        <pc:sldMkLst>
          <pc:docMk/>
          <pc:sldMk cId="0" sldId="256"/>
        </pc:sldMkLst>
        <pc:spChg chg="mod">
          <ac:chgData name="Nuccio, Hallie" userId="5c872bc0-6927-4a63-8006-1e02d93951ba" providerId="ADAL" clId="{DAC48033-6BE3-D049-BC87-02BF06887B11}" dt="2024-05-05T19:25:05.866" v="3045" actId="1076"/>
          <ac:spMkLst>
            <pc:docMk/>
            <pc:sldMk cId="0" sldId="256"/>
            <ac:spMk id="3212" creationId="{00000000-0000-0000-0000-000000000000}"/>
          </ac:spMkLst>
        </pc:spChg>
        <pc:picChg chg="mod">
          <ac:chgData name="Nuccio, Hallie" userId="5c872bc0-6927-4a63-8006-1e02d93951ba" providerId="ADAL" clId="{DAC48033-6BE3-D049-BC87-02BF06887B11}" dt="2024-04-21T01:09:00.358" v="305" actId="1035"/>
          <ac:picMkLst>
            <pc:docMk/>
            <pc:sldMk cId="0" sldId="256"/>
            <ac:picMk id="1028" creationId="{36A863C0-06B9-8836-84BB-683F179B5B78}"/>
          </ac:picMkLst>
        </pc:picChg>
      </pc:sldChg>
      <pc:sldChg chg="del">
        <pc:chgData name="Nuccio, Hallie" userId="5c872bc0-6927-4a63-8006-1e02d93951ba" providerId="ADAL" clId="{DAC48033-6BE3-D049-BC87-02BF06887B11}" dt="2024-04-21T01:00:21.043" v="0" actId="2696"/>
        <pc:sldMkLst>
          <pc:docMk/>
          <pc:sldMk cId="0" sldId="257"/>
        </pc:sldMkLst>
      </pc:sldChg>
      <pc:sldChg chg="addSp delSp modSp mod modShow modNotes">
        <pc:chgData name="Nuccio, Hallie" userId="5c872bc0-6927-4a63-8006-1e02d93951ba" providerId="ADAL" clId="{DAC48033-6BE3-D049-BC87-02BF06887B11}" dt="2024-05-05T19:50:25.149" v="3325" actId="729"/>
        <pc:sldMkLst>
          <pc:docMk/>
          <pc:sldMk cId="0" sldId="258"/>
        </pc:sldMkLst>
        <pc:spChg chg="add del mod">
          <ac:chgData name="Nuccio, Hallie" userId="5c872bc0-6927-4a63-8006-1e02d93951ba" providerId="ADAL" clId="{DAC48033-6BE3-D049-BC87-02BF06887B11}" dt="2024-04-21T01:03:39.465" v="134" actId="478"/>
          <ac:spMkLst>
            <pc:docMk/>
            <pc:sldMk cId="0" sldId="258"/>
            <ac:spMk id="3" creationId="{ABD9187A-E867-B1C9-145B-FEB07F256147}"/>
          </ac:spMkLst>
        </pc:spChg>
        <pc:spChg chg="add del mod">
          <ac:chgData name="Nuccio, Hallie" userId="5c872bc0-6927-4a63-8006-1e02d93951ba" providerId="ADAL" clId="{DAC48033-6BE3-D049-BC87-02BF06887B11}" dt="2024-04-21T01:03:42.525" v="136" actId="478"/>
          <ac:spMkLst>
            <pc:docMk/>
            <pc:sldMk cId="0" sldId="258"/>
            <ac:spMk id="5" creationId="{948955AC-3039-74C4-5EA6-ACBD8ADCF21A}"/>
          </ac:spMkLst>
        </pc:spChg>
        <pc:spChg chg="add del mod">
          <ac:chgData name="Nuccio, Hallie" userId="5c872bc0-6927-4a63-8006-1e02d93951ba" providerId="ADAL" clId="{DAC48033-6BE3-D049-BC87-02BF06887B11}" dt="2024-04-21T01:03:45.576" v="138" actId="478"/>
          <ac:spMkLst>
            <pc:docMk/>
            <pc:sldMk cId="0" sldId="258"/>
            <ac:spMk id="7" creationId="{4DD79DC6-9A19-A9CE-7EDA-2AEBCF7D8F47}"/>
          </ac:spMkLst>
        </pc:spChg>
        <pc:spChg chg="add del mod">
          <ac:chgData name="Nuccio, Hallie" userId="5c872bc0-6927-4a63-8006-1e02d93951ba" providerId="ADAL" clId="{DAC48033-6BE3-D049-BC87-02BF06887B11}" dt="2024-04-21T01:03:48.647" v="140" actId="478"/>
          <ac:spMkLst>
            <pc:docMk/>
            <pc:sldMk cId="0" sldId="258"/>
            <ac:spMk id="9" creationId="{8BC758A9-BDBC-AA5E-BDBC-428E5965CD55}"/>
          </ac:spMkLst>
        </pc:spChg>
        <pc:spChg chg="add del mod">
          <ac:chgData name="Nuccio, Hallie" userId="5c872bc0-6927-4a63-8006-1e02d93951ba" providerId="ADAL" clId="{DAC48033-6BE3-D049-BC87-02BF06887B11}" dt="2024-04-21T01:03:52.800" v="142" actId="478"/>
          <ac:spMkLst>
            <pc:docMk/>
            <pc:sldMk cId="0" sldId="258"/>
            <ac:spMk id="11" creationId="{9C41C502-19BD-8223-7EC7-F99C401B6DBE}"/>
          </ac:spMkLst>
        </pc:spChg>
        <pc:spChg chg="add del mod">
          <ac:chgData name="Nuccio, Hallie" userId="5c872bc0-6927-4a63-8006-1e02d93951ba" providerId="ADAL" clId="{DAC48033-6BE3-D049-BC87-02BF06887B11}" dt="2024-04-21T01:03:56.398" v="144" actId="478"/>
          <ac:spMkLst>
            <pc:docMk/>
            <pc:sldMk cId="0" sldId="258"/>
            <ac:spMk id="13" creationId="{234200A0-1144-90E0-8EED-D2735F3758B1}"/>
          </ac:spMkLst>
        </pc:spChg>
        <pc:spChg chg="mod">
          <ac:chgData name="Nuccio, Hallie" userId="5c872bc0-6927-4a63-8006-1e02d93951ba" providerId="ADAL" clId="{DAC48033-6BE3-D049-BC87-02BF06887B11}" dt="2024-04-21T01:00:40.539" v="46" actId="20577"/>
          <ac:spMkLst>
            <pc:docMk/>
            <pc:sldMk cId="0" sldId="258"/>
            <ac:spMk id="3308" creationId="{00000000-0000-0000-0000-000000000000}"/>
          </ac:spMkLst>
        </pc:spChg>
        <pc:spChg chg="del">
          <ac:chgData name="Nuccio, Hallie" userId="5c872bc0-6927-4a63-8006-1e02d93951ba" providerId="ADAL" clId="{DAC48033-6BE3-D049-BC87-02BF06887B11}" dt="2024-04-21T01:03:47.834" v="139" actId="478"/>
          <ac:spMkLst>
            <pc:docMk/>
            <pc:sldMk cId="0" sldId="258"/>
            <ac:spMk id="3309" creationId="{00000000-0000-0000-0000-000000000000}"/>
          </ac:spMkLst>
        </pc:spChg>
        <pc:spChg chg="del">
          <ac:chgData name="Nuccio, Hallie" userId="5c872bc0-6927-4a63-8006-1e02d93951ba" providerId="ADAL" clId="{DAC48033-6BE3-D049-BC87-02BF06887B11}" dt="2024-04-21T01:03:35.871" v="133" actId="478"/>
          <ac:spMkLst>
            <pc:docMk/>
            <pc:sldMk cId="0" sldId="258"/>
            <ac:spMk id="3310" creationId="{00000000-0000-0000-0000-000000000000}"/>
          </ac:spMkLst>
        </pc:spChg>
        <pc:spChg chg="del">
          <ac:chgData name="Nuccio, Hallie" userId="5c872bc0-6927-4a63-8006-1e02d93951ba" providerId="ADAL" clId="{DAC48033-6BE3-D049-BC87-02BF06887B11}" dt="2024-04-21T01:03:41.623" v="135" actId="478"/>
          <ac:spMkLst>
            <pc:docMk/>
            <pc:sldMk cId="0" sldId="258"/>
            <ac:spMk id="3311" creationId="{00000000-0000-0000-0000-000000000000}"/>
          </ac:spMkLst>
        </pc:spChg>
        <pc:spChg chg="del">
          <ac:chgData name="Nuccio, Hallie" userId="5c872bc0-6927-4a63-8006-1e02d93951ba" providerId="ADAL" clId="{DAC48033-6BE3-D049-BC87-02BF06887B11}" dt="2024-04-21T01:03:50.651" v="141" actId="478"/>
          <ac:spMkLst>
            <pc:docMk/>
            <pc:sldMk cId="0" sldId="258"/>
            <ac:spMk id="3312" creationId="{00000000-0000-0000-0000-000000000000}"/>
          </ac:spMkLst>
        </pc:spChg>
        <pc:spChg chg="del">
          <ac:chgData name="Nuccio, Hallie" userId="5c872bc0-6927-4a63-8006-1e02d93951ba" providerId="ADAL" clId="{DAC48033-6BE3-D049-BC87-02BF06887B11}" dt="2024-04-21T01:03:44.767" v="137" actId="478"/>
          <ac:spMkLst>
            <pc:docMk/>
            <pc:sldMk cId="0" sldId="258"/>
            <ac:spMk id="3313" creationId="{00000000-0000-0000-0000-000000000000}"/>
          </ac:spMkLst>
        </pc:spChg>
        <pc:spChg chg="del">
          <ac:chgData name="Nuccio, Hallie" userId="5c872bc0-6927-4a63-8006-1e02d93951ba" providerId="ADAL" clId="{DAC48033-6BE3-D049-BC87-02BF06887B11}" dt="2024-04-21T01:03:55.521" v="143" actId="478"/>
          <ac:spMkLst>
            <pc:docMk/>
            <pc:sldMk cId="0" sldId="258"/>
            <ac:spMk id="3314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6:35.061" v="170" actId="1076"/>
          <ac:spMkLst>
            <pc:docMk/>
            <pc:sldMk cId="0" sldId="258"/>
            <ac:spMk id="3321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5:45.387" v="155" actId="255"/>
          <ac:spMkLst>
            <pc:docMk/>
            <pc:sldMk cId="0" sldId="258"/>
            <ac:spMk id="3322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6:05.546" v="158" actId="1076"/>
          <ac:spMkLst>
            <pc:docMk/>
            <pc:sldMk cId="0" sldId="258"/>
            <ac:spMk id="3323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6:12.015" v="159" actId="1076"/>
          <ac:spMkLst>
            <pc:docMk/>
            <pc:sldMk cId="0" sldId="258"/>
            <ac:spMk id="3324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6:15.302" v="160" actId="1076"/>
          <ac:spMkLst>
            <pc:docMk/>
            <pc:sldMk cId="0" sldId="258"/>
            <ac:spMk id="3325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6:23.952" v="162" actId="1076"/>
          <ac:spMkLst>
            <pc:docMk/>
            <pc:sldMk cId="0" sldId="258"/>
            <ac:spMk id="3326" creationId="{00000000-0000-0000-0000-000000000000}"/>
          </ac:spMkLst>
        </pc:spChg>
      </pc:sldChg>
      <pc:sldChg chg="del modNotes">
        <pc:chgData name="Nuccio, Hallie" userId="5c872bc0-6927-4a63-8006-1e02d93951ba" providerId="ADAL" clId="{DAC48033-6BE3-D049-BC87-02BF06887B11}" dt="2024-04-21T01:06:39.343" v="171" actId="2696"/>
        <pc:sldMkLst>
          <pc:docMk/>
          <pc:sldMk cId="0" sldId="259"/>
        </pc:sldMkLst>
      </pc:sldChg>
      <pc:sldChg chg="addSp delSp modSp mod modNotes">
        <pc:chgData name="Nuccio, Hallie" userId="5c872bc0-6927-4a63-8006-1e02d93951ba" providerId="ADAL" clId="{DAC48033-6BE3-D049-BC87-02BF06887B11}" dt="2024-04-21T01:07:06.118" v="195" actId="22"/>
        <pc:sldMkLst>
          <pc:docMk/>
          <pc:sldMk cId="0" sldId="260"/>
        </pc:sldMkLst>
        <pc:spChg chg="add del mod">
          <ac:chgData name="Nuccio, Hallie" userId="5c872bc0-6927-4a63-8006-1e02d93951ba" providerId="ADAL" clId="{DAC48033-6BE3-D049-BC87-02BF06887B11}" dt="2024-04-21T01:06:49.231" v="191" actId="478"/>
          <ac:spMkLst>
            <pc:docMk/>
            <pc:sldMk cId="0" sldId="260"/>
            <ac:spMk id="3" creationId="{F0802FB4-6227-23DC-3BB3-1008921761D5}"/>
          </ac:spMkLst>
        </pc:spChg>
        <pc:spChg chg="add del">
          <ac:chgData name="Nuccio, Hallie" userId="5c872bc0-6927-4a63-8006-1e02d93951ba" providerId="ADAL" clId="{DAC48033-6BE3-D049-BC87-02BF06887B11}" dt="2024-04-21T01:07:06.118" v="195" actId="22"/>
          <ac:spMkLst>
            <pc:docMk/>
            <pc:sldMk cId="0" sldId="260"/>
            <ac:spMk id="5" creationId="{D35E2222-FF8C-D5A8-8144-C1870300DAF5}"/>
          </ac:spMkLst>
        </pc:spChg>
        <pc:spChg chg="mod">
          <ac:chgData name="Nuccio, Hallie" userId="5c872bc0-6927-4a63-8006-1e02d93951ba" providerId="ADAL" clId="{DAC48033-6BE3-D049-BC87-02BF06887B11}" dt="2024-04-21T01:06:55.499" v="193" actId="1076"/>
          <ac:spMkLst>
            <pc:docMk/>
            <pc:sldMk cId="0" sldId="260"/>
            <ac:spMk id="3391" creationId="{00000000-0000-0000-0000-000000000000}"/>
          </ac:spMkLst>
        </pc:spChg>
        <pc:spChg chg="del">
          <ac:chgData name="Nuccio, Hallie" userId="5c872bc0-6927-4a63-8006-1e02d93951ba" providerId="ADAL" clId="{DAC48033-6BE3-D049-BC87-02BF06887B11}" dt="2024-04-21T01:06:48.150" v="190" actId="478"/>
          <ac:spMkLst>
            <pc:docMk/>
            <pc:sldMk cId="0" sldId="260"/>
            <ac:spMk id="3393" creationId="{00000000-0000-0000-0000-000000000000}"/>
          </ac:spMkLst>
        </pc:spChg>
      </pc:sldChg>
      <pc:sldChg chg="addSp delSp modSp mod ord modNotes modNotesTx">
        <pc:chgData name="Nuccio, Hallie" userId="5c872bc0-6927-4a63-8006-1e02d93951ba" providerId="ADAL" clId="{DAC48033-6BE3-D049-BC87-02BF06887B11}" dt="2024-05-05T19:41:04.684" v="3322" actId="20577"/>
        <pc:sldMkLst>
          <pc:docMk/>
          <pc:sldMk cId="0" sldId="261"/>
        </pc:sldMkLst>
        <pc:spChg chg="add del mod">
          <ac:chgData name="Nuccio, Hallie" userId="5c872bc0-6927-4a63-8006-1e02d93951ba" providerId="ADAL" clId="{DAC48033-6BE3-D049-BC87-02BF06887B11}" dt="2024-04-21T01:28:07.597" v="334" actId="478"/>
          <ac:spMkLst>
            <pc:docMk/>
            <pc:sldMk cId="0" sldId="261"/>
            <ac:spMk id="3" creationId="{05CDCC59-D44C-DD2D-8353-F78C880C2E4F}"/>
          </ac:spMkLst>
        </pc:spChg>
        <pc:spChg chg="mod">
          <ac:chgData name="Nuccio, Hallie" userId="5c872bc0-6927-4a63-8006-1e02d93951ba" providerId="ADAL" clId="{DAC48033-6BE3-D049-BC87-02BF06887B11}" dt="2024-04-21T01:28:02.927" v="332" actId="20577"/>
          <ac:spMkLst>
            <pc:docMk/>
            <pc:sldMk cId="0" sldId="261"/>
            <ac:spMk id="3479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5-05T19:40:56.317" v="3321" actId="113"/>
          <ac:spMkLst>
            <pc:docMk/>
            <pc:sldMk cId="0" sldId="261"/>
            <ac:spMk id="3480" creationId="{00000000-0000-0000-0000-000000000000}"/>
          </ac:spMkLst>
        </pc:spChg>
        <pc:spChg chg="del">
          <ac:chgData name="Nuccio, Hallie" userId="5c872bc0-6927-4a63-8006-1e02d93951ba" providerId="ADAL" clId="{DAC48033-6BE3-D049-BC87-02BF06887B11}" dt="2024-04-21T01:28:05.631" v="333" actId="478"/>
          <ac:spMkLst>
            <pc:docMk/>
            <pc:sldMk cId="0" sldId="261"/>
            <ac:spMk id="3481" creationId="{00000000-0000-0000-0000-000000000000}"/>
          </ac:spMkLst>
        </pc:spChg>
      </pc:sldChg>
      <pc:sldChg chg="del modNotes">
        <pc:chgData name="Nuccio, Hallie" userId="5c872bc0-6927-4a63-8006-1e02d93951ba" providerId="ADAL" clId="{DAC48033-6BE3-D049-BC87-02BF06887B11}" dt="2024-04-25T18:35:10.493" v="1090" actId="2696"/>
        <pc:sldMkLst>
          <pc:docMk/>
          <pc:sldMk cId="0" sldId="262"/>
        </pc:sldMkLst>
      </pc:sldChg>
      <pc:sldChg chg="del modNotes">
        <pc:chgData name="Nuccio, Hallie" userId="5c872bc0-6927-4a63-8006-1e02d93951ba" providerId="ADAL" clId="{DAC48033-6BE3-D049-BC87-02BF06887B11}" dt="2024-04-25T18:35:10.613" v="1095" actId="2696"/>
        <pc:sldMkLst>
          <pc:docMk/>
          <pc:sldMk cId="0" sldId="263"/>
        </pc:sldMkLst>
      </pc:sldChg>
      <pc:sldChg chg="del modNotes">
        <pc:chgData name="Nuccio, Hallie" userId="5c872bc0-6927-4a63-8006-1e02d93951ba" providerId="ADAL" clId="{DAC48033-6BE3-D049-BC87-02BF06887B11}" dt="2024-04-25T18:35:10.913" v="1123" actId="2696"/>
        <pc:sldMkLst>
          <pc:docMk/>
          <pc:sldMk cId="0" sldId="264"/>
        </pc:sldMkLst>
      </pc:sldChg>
      <pc:sldChg chg="del modNotes">
        <pc:chgData name="Nuccio, Hallie" userId="5c872bc0-6927-4a63-8006-1e02d93951ba" providerId="ADAL" clId="{DAC48033-6BE3-D049-BC87-02BF06887B11}" dt="2024-04-25T18:35:10.733" v="1109" actId="2696"/>
        <pc:sldMkLst>
          <pc:docMk/>
          <pc:sldMk cId="0" sldId="265"/>
        </pc:sldMkLst>
      </pc:sldChg>
      <pc:sldChg chg="del modNotes">
        <pc:chgData name="Nuccio, Hallie" userId="5c872bc0-6927-4a63-8006-1e02d93951ba" providerId="ADAL" clId="{DAC48033-6BE3-D049-BC87-02BF06887B11}" dt="2024-04-25T18:35:10.972" v="1126" actId="2696"/>
        <pc:sldMkLst>
          <pc:docMk/>
          <pc:sldMk cId="0" sldId="266"/>
        </pc:sldMkLst>
      </pc:sldChg>
      <pc:sldChg chg="del modNotes">
        <pc:chgData name="Nuccio, Hallie" userId="5c872bc0-6927-4a63-8006-1e02d93951ba" providerId="ADAL" clId="{DAC48033-6BE3-D049-BC87-02BF06887B11}" dt="2024-04-25T18:35:11.145" v="1136" actId="2696"/>
        <pc:sldMkLst>
          <pc:docMk/>
          <pc:sldMk cId="0" sldId="267"/>
        </pc:sldMkLst>
      </pc:sldChg>
      <pc:sldChg chg="del modNotes">
        <pc:chgData name="Nuccio, Hallie" userId="5c872bc0-6927-4a63-8006-1e02d93951ba" providerId="ADAL" clId="{DAC48033-6BE3-D049-BC87-02BF06887B11}" dt="2024-04-25T18:35:10.634" v="1097" actId="2696"/>
        <pc:sldMkLst>
          <pc:docMk/>
          <pc:sldMk cId="0" sldId="268"/>
        </pc:sldMkLst>
      </pc:sldChg>
      <pc:sldChg chg="del modNotes">
        <pc:chgData name="Nuccio, Hallie" userId="5c872bc0-6927-4a63-8006-1e02d93951ba" providerId="ADAL" clId="{DAC48033-6BE3-D049-BC87-02BF06887B11}" dt="2024-04-25T18:35:10.657" v="1099" actId="2696"/>
        <pc:sldMkLst>
          <pc:docMk/>
          <pc:sldMk cId="0" sldId="269"/>
        </pc:sldMkLst>
      </pc:sldChg>
      <pc:sldChg chg="del modNotes">
        <pc:chgData name="Nuccio, Hallie" userId="5c872bc0-6927-4a63-8006-1e02d93951ba" providerId="ADAL" clId="{DAC48033-6BE3-D049-BC87-02BF06887B11}" dt="2024-04-25T18:35:10.754" v="1111" actId="2696"/>
        <pc:sldMkLst>
          <pc:docMk/>
          <pc:sldMk cId="0" sldId="270"/>
        </pc:sldMkLst>
      </pc:sldChg>
      <pc:sldChg chg="del modNotes">
        <pc:chgData name="Nuccio, Hallie" userId="5c872bc0-6927-4a63-8006-1e02d93951ba" providerId="ADAL" clId="{DAC48033-6BE3-D049-BC87-02BF06887B11}" dt="2024-04-25T18:35:10.806" v="1119" actId="2696"/>
        <pc:sldMkLst>
          <pc:docMk/>
          <pc:sldMk cId="0" sldId="271"/>
        </pc:sldMkLst>
      </pc:sldChg>
      <pc:sldChg chg="del modNotes">
        <pc:chgData name="Nuccio, Hallie" userId="5c872bc0-6927-4a63-8006-1e02d93951ba" providerId="ADAL" clId="{DAC48033-6BE3-D049-BC87-02BF06887B11}" dt="2024-04-25T18:35:10.795" v="1117" actId="2696"/>
        <pc:sldMkLst>
          <pc:docMk/>
          <pc:sldMk cId="0" sldId="272"/>
        </pc:sldMkLst>
      </pc:sldChg>
      <pc:sldChg chg="del modNotes">
        <pc:chgData name="Nuccio, Hallie" userId="5c872bc0-6927-4a63-8006-1e02d93951ba" providerId="ADAL" clId="{DAC48033-6BE3-D049-BC87-02BF06887B11}" dt="2024-04-25T18:35:10.782" v="1115" actId="2696"/>
        <pc:sldMkLst>
          <pc:docMk/>
          <pc:sldMk cId="0" sldId="273"/>
        </pc:sldMkLst>
      </pc:sldChg>
      <pc:sldChg chg="del modNotes">
        <pc:chgData name="Nuccio, Hallie" userId="5c872bc0-6927-4a63-8006-1e02d93951ba" providerId="ADAL" clId="{DAC48033-6BE3-D049-BC87-02BF06887B11}" dt="2024-04-25T18:35:10.838" v="1121" actId="2696"/>
        <pc:sldMkLst>
          <pc:docMk/>
          <pc:sldMk cId="0" sldId="274"/>
        </pc:sldMkLst>
      </pc:sldChg>
      <pc:sldChg chg="del modNotes">
        <pc:chgData name="Nuccio, Hallie" userId="5c872bc0-6927-4a63-8006-1e02d93951ba" providerId="ADAL" clId="{DAC48033-6BE3-D049-BC87-02BF06887B11}" dt="2024-04-25T18:35:10.999" v="1128" actId="2696"/>
        <pc:sldMkLst>
          <pc:docMk/>
          <pc:sldMk cId="0" sldId="275"/>
        </pc:sldMkLst>
      </pc:sldChg>
      <pc:sldChg chg="del modNotes">
        <pc:chgData name="Nuccio, Hallie" userId="5c872bc0-6927-4a63-8006-1e02d93951ba" providerId="ADAL" clId="{DAC48033-6BE3-D049-BC87-02BF06887B11}" dt="2024-04-25T18:35:10.540" v="1092" actId="2696"/>
        <pc:sldMkLst>
          <pc:docMk/>
          <pc:sldMk cId="0" sldId="276"/>
        </pc:sldMkLst>
      </pc:sldChg>
      <pc:sldChg chg="del modNotes">
        <pc:chgData name="Nuccio, Hallie" userId="5c872bc0-6927-4a63-8006-1e02d93951ba" providerId="ADAL" clId="{DAC48033-6BE3-D049-BC87-02BF06887B11}" dt="2024-04-25T18:35:11.034" v="1132" actId="2696"/>
        <pc:sldMkLst>
          <pc:docMk/>
          <pc:sldMk cId="0" sldId="277"/>
        </pc:sldMkLst>
      </pc:sldChg>
      <pc:sldChg chg="del modNotes">
        <pc:chgData name="Nuccio, Hallie" userId="5c872bc0-6927-4a63-8006-1e02d93951ba" providerId="ADAL" clId="{DAC48033-6BE3-D049-BC87-02BF06887B11}" dt="2024-04-25T18:35:10.942" v="1125" actId="2696"/>
        <pc:sldMkLst>
          <pc:docMk/>
          <pc:sldMk cId="0" sldId="278"/>
        </pc:sldMkLst>
      </pc:sldChg>
      <pc:sldChg chg="del modNotes">
        <pc:chgData name="Nuccio, Hallie" userId="5c872bc0-6927-4a63-8006-1e02d93951ba" providerId="ADAL" clId="{DAC48033-6BE3-D049-BC87-02BF06887B11}" dt="2024-04-25T18:35:10.726" v="1108" actId="2696"/>
        <pc:sldMkLst>
          <pc:docMk/>
          <pc:sldMk cId="0" sldId="279"/>
        </pc:sldMkLst>
      </pc:sldChg>
      <pc:sldChg chg="del modNotes">
        <pc:chgData name="Nuccio, Hallie" userId="5c872bc0-6927-4a63-8006-1e02d93951ba" providerId="ADAL" clId="{DAC48033-6BE3-D049-BC87-02BF06887B11}" dt="2024-04-25T18:35:10.777" v="1114" actId="2696"/>
        <pc:sldMkLst>
          <pc:docMk/>
          <pc:sldMk cId="0" sldId="280"/>
        </pc:sldMkLst>
      </pc:sldChg>
      <pc:sldChg chg="del modNotes">
        <pc:chgData name="Nuccio, Hallie" userId="5c872bc0-6927-4a63-8006-1e02d93951ba" providerId="ADAL" clId="{DAC48033-6BE3-D049-BC87-02BF06887B11}" dt="2024-04-25T18:35:10.667" v="1102" actId="2696"/>
        <pc:sldMkLst>
          <pc:docMk/>
          <pc:sldMk cId="0" sldId="281"/>
        </pc:sldMkLst>
      </pc:sldChg>
      <pc:sldChg chg="del modNotes">
        <pc:chgData name="Nuccio, Hallie" userId="5c872bc0-6927-4a63-8006-1e02d93951ba" providerId="ADAL" clId="{DAC48033-6BE3-D049-BC87-02BF06887B11}" dt="2024-04-25T18:35:10.721" v="1107" actId="2696"/>
        <pc:sldMkLst>
          <pc:docMk/>
          <pc:sldMk cId="0" sldId="282"/>
        </pc:sldMkLst>
      </pc:sldChg>
      <pc:sldChg chg="del modNotes">
        <pc:chgData name="Nuccio, Hallie" userId="5c872bc0-6927-4a63-8006-1e02d93951ba" providerId="ADAL" clId="{DAC48033-6BE3-D049-BC87-02BF06887B11}" dt="2024-04-25T18:35:10.663" v="1101" actId="2696"/>
        <pc:sldMkLst>
          <pc:docMk/>
          <pc:sldMk cId="0" sldId="283"/>
        </pc:sldMkLst>
      </pc:sldChg>
      <pc:sldChg chg="del modNotes">
        <pc:chgData name="Nuccio, Hallie" userId="5c872bc0-6927-4a63-8006-1e02d93951ba" providerId="ADAL" clId="{DAC48033-6BE3-D049-BC87-02BF06887B11}" dt="2024-04-25T18:35:10.546" v="1093" actId="2696"/>
        <pc:sldMkLst>
          <pc:docMk/>
          <pc:sldMk cId="0" sldId="284"/>
        </pc:sldMkLst>
      </pc:sldChg>
      <pc:sldChg chg="modSp del modNotes">
        <pc:chgData name="Nuccio, Hallie" userId="5c872bc0-6927-4a63-8006-1e02d93951ba" providerId="ADAL" clId="{DAC48033-6BE3-D049-BC87-02BF06887B11}" dt="2024-04-25T18:35:11.250" v="1142"/>
        <pc:sldMkLst>
          <pc:docMk/>
          <pc:sldMk cId="0" sldId="285"/>
        </pc:sldMkLst>
        <pc:graphicFrameChg chg="mod">
          <ac:chgData name="Nuccio, Hallie" userId="5c872bc0-6927-4a63-8006-1e02d93951ba" providerId="ADAL" clId="{DAC48033-6BE3-D049-BC87-02BF06887B11}" dt="2024-04-25T18:35:11.250" v="1142"/>
          <ac:graphicFrameMkLst>
            <pc:docMk/>
            <pc:sldMk cId="0" sldId="285"/>
            <ac:graphicFrameMk id="4211" creationId="{00000000-0000-0000-0000-000000000000}"/>
          </ac:graphicFrameMkLst>
        </pc:graphicFrameChg>
      </pc:sldChg>
      <pc:sldChg chg="del modNotes">
        <pc:chgData name="Nuccio, Hallie" userId="5c872bc0-6927-4a63-8006-1e02d93951ba" providerId="ADAL" clId="{DAC48033-6BE3-D049-BC87-02BF06887B11}" dt="2024-04-25T18:35:11.021" v="1130" actId="2696"/>
        <pc:sldMkLst>
          <pc:docMk/>
          <pc:sldMk cId="0" sldId="286"/>
        </pc:sldMkLst>
      </pc:sldChg>
      <pc:sldChg chg="modSp del modNotes">
        <pc:chgData name="Nuccio, Hallie" userId="5c872bc0-6927-4a63-8006-1e02d93951ba" providerId="ADAL" clId="{DAC48033-6BE3-D049-BC87-02BF06887B11}" dt="2024-04-25T18:35:11.250" v="1142"/>
        <pc:sldMkLst>
          <pc:docMk/>
          <pc:sldMk cId="0" sldId="287"/>
        </pc:sldMkLst>
        <pc:graphicFrameChg chg="mod">
          <ac:chgData name="Nuccio, Hallie" userId="5c872bc0-6927-4a63-8006-1e02d93951ba" providerId="ADAL" clId="{DAC48033-6BE3-D049-BC87-02BF06887B11}" dt="2024-04-25T18:35:11.250" v="1142"/>
          <ac:graphicFrameMkLst>
            <pc:docMk/>
            <pc:sldMk cId="0" sldId="287"/>
            <ac:graphicFrameMk id="4225" creationId="{00000000-0000-0000-0000-000000000000}"/>
          </ac:graphicFrameMkLst>
        </pc:graphicFrameChg>
      </pc:sldChg>
      <pc:sldChg chg="del modNotes">
        <pc:chgData name="Nuccio, Hallie" userId="5c872bc0-6927-4a63-8006-1e02d93951ba" providerId="ADAL" clId="{DAC48033-6BE3-D049-BC87-02BF06887B11}" dt="2024-04-25T18:35:10.697" v="1105" actId="2696"/>
        <pc:sldMkLst>
          <pc:docMk/>
          <pc:sldMk cId="0" sldId="288"/>
        </pc:sldMkLst>
      </pc:sldChg>
      <pc:sldChg chg="del modNotes">
        <pc:chgData name="Nuccio, Hallie" userId="5c872bc0-6927-4a63-8006-1e02d93951ba" providerId="ADAL" clId="{DAC48033-6BE3-D049-BC87-02BF06887B11}" dt="2024-04-25T18:35:10.691" v="1104" actId="2696"/>
        <pc:sldMkLst>
          <pc:docMk/>
          <pc:sldMk cId="0" sldId="289"/>
        </pc:sldMkLst>
      </pc:sldChg>
      <pc:sldChg chg="del modNotes">
        <pc:chgData name="Nuccio, Hallie" userId="5c872bc0-6927-4a63-8006-1e02d93951ba" providerId="ADAL" clId="{DAC48033-6BE3-D049-BC87-02BF06887B11}" dt="2024-04-25T18:35:11.070" v="1134" actId="2696"/>
        <pc:sldMkLst>
          <pc:docMk/>
          <pc:sldMk cId="0" sldId="290"/>
        </pc:sldMkLst>
      </pc:sldChg>
      <pc:sldChg chg="del modNotes">
        <pc:chgData name="Nuccio, Hallie" userId="5c872bc0-6927-4a63-8006-1e02d93951ba" providerId="ADAL" clId="{DAC48033-6BE3-D049-BC87-02BF06887B11}" dt="2024-04-25T18:35:10.585" v="1094" actId="2696"/>
        <pc:sldMkLst>
          <pc:docMk/>
          <pc:sldMk cId="0" sldId="291"/>
        </pc:sldMkLst>
      </pc:sldChg>
      <pc:sldChg chg="del modNotes">
        <pc:chgData name="Nuccio, Hallie" userId="5c872bc0-6927-4a63-8006-1e02d93951ba" providerId="ADAL" clId="{DAC48033-6BE3-D049-BC87-02BF06887B11}" dt="2024-04-25T18:35:11.026" v="1131" actId="2696"/>
        <pc:sldMkLst>
          <pc:docMk/>
          <pc:sldMk cId="0" sldId="292"/>
        </pc:sldMkLst>
      </pc:sldChg>
      <pc:sldChg chg="del modNotes">
        <pc:chgData name="Nuccio, Hallie" userId="5c872bc0-6927-4a63-8006-1e02d93951ba" providerId="ADAL" clId="{DAC48033-6BE3-D049-BC87-02BF06887B11}" dt="2024-04-25T18:35:10.773" v="1113" actId="2696"/>
        <pc:sldMkLst>
          <pc:docMk/>
          <pc:sldMk cId="0" sldId="293"/>
        </pc:sldMkLst>
      </pc:sldChg>
      <pc:sldChg chg="modSp add mod">
        <pc:chgData name="Nuccio, Hallie" userId="5c872bc0-6927-4a63-8006-1e02d93951ba" providerId="ADAL" clId="{DAC48033-6BE3-D049-BC87-02BF06887B11}" dt="2024-04-21T01:07:35.068" v="232" actId="20577"/>
        <pc:sldMkLst>
          <pc:docMk/>
          <pc:sldMk cId="1023708265" sldId="294"/>
        </pc:sldMkLst>
        <pc:spChg chg="mod">
          <ac:chgData name="Nuccio, Hallie" userId="5c872bc0-6927-4a63-8006-1e02d93951ba" providerId="ADAL" clId="{DAC48033-6BE3-D049-BC87-02BF06887B11}" dt="2024-04-21T01:07:35.068" v="232" actId="20577"/>
          <ac:spMkLst>
            <pc:docMk/>
            <pc:sldMk cId="1023708265" sldId="294"/>
            <ac:spMk id="3391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7:16.171" v="202" actId="20577"/>
          <ac:spMkLst>
            <pc:docMk/>
            <pc:sldMk cId="1023708265" sldId="294"/>
            <ac:spMk id="3392" creationId="{00000000-0000-0000-0000-000000000000}"/>
          </ac:spMkLst>
        </pc:spChg>
      </pc:sldChg>
      <pc:sldChg chg="modSp add mod">
        <pc:chgData name="Nuccio, Hallie" userId="5c872bc0-6927-4a63-8006-1e02d93951ba" providerId="ADAL" clId="{DAC48033-6BE3-D049-BC87-02BF06887B11}" dt="2024-04-21T01:07:42.422" v="245" actId="20577"/>
        <pc:sldMkLst>
          <pc:docMk/>
          <pc:sldMk cId="1372187205" sldId="295"/>
        </pc:sldMkLst>
        <pc:spChg chg="mod">
          <ac:chgData name="Nuccio, Hallie" userId="5c872bc0-6927-4a63-8006-1e02d93951ba" providerId="ADAL" clId="{DAC48033-6BE3-D049-BC87-02BF06887B11}" dt="2024-04-21T01:07:42.422" v="245" actId="20577"/>
          <ac:spMkLst>
            <pc:docMk/>
            <pc:sldMk cId="1372187205" sldId="295"/>
            <ac:spMk id="3391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7:18.650" v="204" actId="20577"/>
          <ac:spMkLst>
            <pc:docMk/>
            <pc:sldMk cId="1372187205" sldId="295"/>
            <ac:spMk id="3392" creationId="{00000000-0000-0000-0000-000000000000}"/>
          </ac:spMkLst>
        </pc:spChg>
      </pc:sldChg>
      <pc:sldChg chg="modSp add mod">
        <pc:chgData name="Nuccio, Hallie" userId="5c872bc0-6927-4a63-8006-1e02d93951ba" providerId="ADAL" clId="{DAC48033-6BE3-D049-BC87-02BF06887B11}" dt="2024-04-21T01:08:21.242" v="274" actId="1076"/>
        <pc:sldMkLst>
          <pc:docMk/>
          <pc:sldMk cId="211459141" sldId="296"/>
        </pc:sldMkLst>
        <pc:spChg chg="mod">
          <ac:chgData name="Nuccio, Hallie" userId="5c872bc0-6927-4a63-8006-1e02d93951ba" providerId="ADAL" clId="{DAC48033-6BE3-D049-BC87-02BF06887B11}" dt="2024-04-21T01:08:15.382" v="273" actId="1076"/>
          <ac:spMkLst>
            <pc:docMk/>
            <pc:sldMk cId="211459141" sldId="296"/>
            <ac:spMk id="3391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8:21.242" v="274" actId="1076"/>
          <ac:spMkLst>
            <pc:docMk/>
            <pc:sldMk cId="211459141" sldId="296"/>
            <ac:spMk id="3392" creationId="{00000000-0000-0000-0000-000000000000}"/>
          </ac:spMkLst>
        </pc:spChg>
      </pc:sldChg>
      <pc:sldChg chg="modSp add mod">
        <pc:chgData name="Nuccio, Hallie" userId="5c872bc0-6927-4a63-8006-1e02d93951ba" providerId="ADAL" clId="{DAC48033-6BE3-D049-BC87-02BF06887B11}" dt="2024-04-21T01:08:36.706" v="286" actId="1076"/>
        <pc:sldMkLst>
          <pc:docMk/>
          <pc:sldMk cId="951023113" sldId="297"/>
        </pc:sldMkLst>
        <pc:spChg chg="mod">
          <ac:chgData name="Nuccio, Hallie" userId="5c872bc0-6927-4a63-8006-1e02d93951ba" providerId="ADAL" clId="{DAC48033-6BE3-D049-BC87-02BF06887B11}" dt="2024-04-21T01:08:36.706" v="286" actId="1076"/>
          <ac:spMkLst>
            <pc:docMk/>
            <pc:sldMk cId="951023113" sldId="297"/>
            <ac:spMk id="3391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7:24.552" v="208" actId="20577"/>
          <ac:spMkLst>
            <pc:docMk/>
            <pc:sldMk cId="951023113" sldId="297"/>
            <ac:spMk id="3392" creationId="{00000000-0000-0000-0000-000000000000}"/>
          </ac:spMkLst>
        </pc:spChg>
      </pc:sldChg>
      <pc:sldChg chg="modSp add mod">
        <pc:chgData name="Nuccio, Hallie" userId="5c872bc0-6927-4a63-8006-1e02d93951ba" providerId="ADAL" clId="{DAC48033-6BE3-D049-BC87-02BF06887B11}" dt="2024-04-21T01:08:48.460" v="300" actId="20577"/>
        <pc:sldMkLst>
          <pc:docMk/>
          <pc:sldMk cId="1181969907" sldId="298"/>
        </pc:sldMkLst>
        <pc:spChg chg="mod">
          <ac:chgData name="Nuccio, Hallie" userId="5c872bc0-6927-4a63-8006-1e02d93951ba" providerId="ADAL" clId="{DAC48033-6BE3-D049-BC87-02BF06887B11}" dt="2024-04-21T01:08:48.460" v="300" actId="20577"/>
          <ac:spMkLst>
            <pc:docMk/>
            <pc:sldMk cId="1181969907" sldId="298"/>
            <ac:spMk id="3391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1T01:07:27.307" v="210" actId="20577"/>
          <ac:spMkLst>
            <pc:docMk/>
            <pc:sldMk cId="1181969907" sldId="298"/>
            <ac:spMk id="3392" creationId="{00000000-0000-0000-0000-000000000000}"/>
          </ac:spMkLst>
        </pc:spChg>
      </pc:sldChg>
      <pc:sldChg chg="addSp delSp modSp add mod modNotesTx">
        <pc:chgData name="Nuccio, Hallie" userId="5c872bc0-6927-4a63-8006-1e02d93951ba" providerId="ADAL" clId="{DAC48033-6BE3-D049-BC87-02BF06887B11}" dt="2024-05-05T20:08:55.792" v="3371" actId="14100"/>
        <pc:sldMkLst>
          <pc:docMk/>
          <pc:sldMk cId="2620430160" sldId="299"/>
        </pc:sldMkLst>
        <pc:spChg chg="mod">
          <ac:chgData name="Nuccio, Hallie" userId="5c872bc0-6927-4a63-8006-1e02d93951ba" providerId="ADAL" clId="{DAC48033-6BE3-D049-BC87-02BF06887B11}" dt="2024-04-25T18:33:15.390" v="827" actId="20577"/>
          <ac:spMkLst>
            <pc:docMk/>
            <pc:sldMk cId="2620430160" sldId="299"/>
            <ac:spMk id="3479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5T18:48:38.034" v="1717" actId="115"/>
          <ac:spMkLst>
            <pc:docMk/>
            <pc:sldMk cId="2620430160" sldId="299"/>
            <ac:spMk id="3480" creationId="{00000000-0000-0000-0000-000000000000}"/>
          </ac:spMkLst>
        </pc:spChg>
        <pc:picChg chg="add mod">
          <ac:chgData name="Nuccio, Hallie" userId="5c872bc0-6927-4a63-8006-1e02d93951ba" providerId="ADAL" clId="{DAC48033-6BE3-D049-BC87-02BF06887B11}" dt="2024-05-05T20:08:55.792" v="3371" actId="14100"/>
          <ac:picMkLst>
            <pc:docMk/>
            <pc:sldMk cId="2620430160" sldId="299"/>
            <ac:picMk id="2" creationId="{B8A1EDA8-77A4-1540-092A-B25C92AB014A}"/>
          </ac:picMkLst>
        </pc:picChg>
        <pc:picChg chg="add mod">
          <ac:chgData name="Nuccio, Hallie" userId="5c872bc0-6927-4a63-8006-1e02d93951ba" providerId="ADAL" clId="{DAC48033-6BE3-D049-BC87-02BF06887B11}" dt="2024-05-05T20:08:55.792" v="3371" actId="14100"/>
          <ac:picMkLst>
            <pc:docMk/>
            <pc:sldMk cId="2620430160" sldId="299"/>
            <ac:picMk id="3" creationId="{940687B5-9D99-C55C-FFDD-ECF1EDF6F9AD}"/>
          </ac:picMkLst>
        </pc:picChg>
        <pc:picChg chg="add del">
          <ac:chgData name="Nuccio, Hallie" userId="5c872bc0-6927-4a63-8006-1e02d93951ba" providerId="ADAL" clId="{DAC48033-6BE3-D049-BC87-02BF06887B11}" dt="2024-04-25T18:46:11.975" v="1691" actId="478"/>
          <ac:picMkLst>
            <pc:docMk/>
            <pc:sldMk cId="2620430160" sldId="299"/>
            <ac:picMk id="1026" creationId="{6FFBA70F-576C-936F-F534-FBEA41CD65A6}"/>
          </ac:picMkLst>
        </pc:picChg>
        <pc:picChg chg="add del">
          <ac:chgData name="Nuccio, Hallie" userId="5c872bc0-6927-4a63-8006-1e02d93951ba" providerId="ADAL" clId="{DAC48033-6BE3-D049-BC87-02BF06887B11}" dt="2024-04-25T18:46:29.126" v="1693" actId="478"/>
          <ac:picMkLst>
            <pc:docMk/>
            <pc:sldMk cId="2620430160" sldId="299"/>
            <ac:picMk id="1028" creationId="{E5324E4E-1328-EFFD-475F-38386DC842EE}"/>
          </ac:picMkLst>
        </pc:picChg>
        <pc:picChg chg="add mod">
          <ac:chgData name="Nuccio, Hallie" userId="5c872bc0-6927-4a63-8006-1e02d93951ba" providerId="ADAL" clId="{DAC48033-6BE3-D049-BC87-02BF06887B11}" dt="2024-05-05T20:08:55.792" v="3371" actId="14100"/>
          <ac:picMkLst>
            <pc:docMk/>
            <pc:sldMk cId="2620430160" sldId="299"/>
            <ac:picMk id="1030" creationId="{1D72E0A5-4DBF-EA89-1675-4313D98D7043}"/>
          </ac:picMkLst>
        </pc:picChg>
      </pc:sldChg>
      <pc:sldChg chg="modSp add mod modNotesTx">
        <pc:chgData name="Nuccio, Hallie" userId="5c872bc0-6927-4a63-8006-1e02d93951ba" providerId="ADAL" clId="{DAC48033-6BE3-D049-BC87-02BF06887B11}" dt="2024-05-05T19:21:27.944" v="3037" actId="20577"/>
        <pc:sldMkLst>
          <pc:docMk/>
          <pc:sldMk cId="672185496" sldId="300"/>
        </pc:sldMkLst>
        <pc:spChg chg="mod">
          <ac:chgData name="Nuccio, Hallie" userId="5c872bc0-6927-4a63-8006-1e02d93951ba" providerId="ADAL" clId="{DAC48033-6BE3-D049-BC87-02BF06887B11}" dt="2024-04-25T18:33:55.970" v="941" actId="20577"/>
          <ac:spMkLst>
            <pc:docMk/>
            <pc:sldMk cId="672185496" sldId="300"/>
            <ac:spMk id="3479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5-05T19:21:27.944" v="3037" actId="20577"/>
          <ac:spMkLst>
            <pc:docMk/>
            <pc:sldMk cId="672185496" sldId="300"/>
            <ac:spMk id="3480" creationId="{00000000-0000-0000-0000-000000000000}"/>
          </ac:spMkLst>
        </pc:spChg>
      </pc:sldChg>
      <pc:sldChg chg="addSp modSp add mod modNotesTx">
        <pc:chgData name="Nuccio, Hallie" userId="5c872bc0-6927-4a63-8006-1e02d93951ba" providerId="ADAL" clId="{DAC48033-6BE3-D049-BC87-02BF06887B11}" dt="2024-05-05T19:19:43.608" v="3033" actId="1076"/>
        <pc:sldMkLst>
          <pc:docMk/>
          <pc:sldMk cId="1944848098" sldId="301"/>
        </pc:sldMkLst>
        <pc:spChg chg="mod">
          <ac:chgData name="Nuccio, Hallie" userId="5c872bc0-6927-4a63-8006-1e02d93951ba" providerId="ADAL" clId="{DAC48033-6BE3-D049-BC87-02BF06887B11}" dt="2024-05-05T19:19:43.608" v="3033" actId="1076"/>
          <ac:spMkLst>
            <pc:docMk/>
            <pc:sldMk cId="1944848098" sldId="301"/>
            <ac:spMk id="3479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5-05T19:07:45.254" v="2635" actId="1076"/>
          <ac:spMkLst>
            <pc:docMk/>
            <pc:sldMk cId="1944848098" sldId="301"/>
            <ac:spMk id="3480" creationId="{00000000-0000-0000-0000-000000000000}"/>
          </ac:spMkLst>
        </pc:spChg>
        <pc:picChg chg="add mod">
          <ac:chgData name="Nuccio, Hallie" userId="5c872bc0-6927-4a63-8006-1e02d93951ba" providerId="ADAL" clId="{DAC48033-6BE3-D049-BC87-02BF06887B11}" dt="2024-05-05T19:06:35.001" v="2599" actId="1076"/>
          <ac:picMkLst>
            <pc:docMk/>
            <pc:sldMk cId="1944848098" sldId="301"/>
            <ac:picMk id="3" creationId="{4AECF5A6-ED36-6617-E23B-519809094CE6}"/>
          </ac:picMkLst>
        </pc:picChg>
      </pc:sldChg>
      <pc:sldChg chg="modSp add del mod ord">
        <pc:chgData name="Nuccio, Hallie" userId="5c872bc0-6927-4a63-8006-1e02d93951ba" providerId="ADAL" clId="{DAC48033-6BE3-D049-BC87-02BF06887B11}" dt="2024-04-25T18:37:40.461" v="1194" actId="2696"/>
        <pc:sldMkLst>
          <pc:docMk/>
          <pc:sldMk cId="2682913460" sldId="302"/>
        </pc:sldMkLst>
        <pc:spChg chg="mod">
          <ac:chgData name="Nuccio, Hallie" userId="5c872bc0-6927-4a63-8006-1e02d93951ba" providerId="ADAL" clId="{DAC48033-6BE3-D049-BC87-02BF06887B11}" dt="2024-04-25T18:36:52.070" v="1146" actId="20577"/>
          <ac:spMkLst>
            <pc:docMk/>
            <pc:sldMk cId="2682913460" sldId="302"/>
            <ac:spMk id="3480" creationId="{00000000-0000-0000-0000-000000000000}"/>
          </ac:spMkLst>
        </pc:spChg>
      </pc:sldChg>
      <pc:sldChg chg="modSp add mod modNotesTx">
        <pc:chgData name="Nuccio, Hallie" userId="5c872bc0-6927-4a63-8006-1e02d93951ba" providerId="ADAL" clId="{DAC48033-6BE3-D049-BC87-02BF06887B11}" dt="2024-05-05T19:19:09.254" v="3025" actId="20577"/>
        <pc:sldMkLst>
          <pc:docMk/>
          <pc:sldMk cId="4265502967" sldId="302"/>
        </pc:sldMkLst>
        <pc:spChg chg="mod">
          <ac:chgData name="Nuccio, Hallie" userId="5c872bc0-6927-4a63-8006-1e02d93951ba" providerId="ADAL" clId="{DAC48033-6BE3-D049-BC87-02BF06887B11}" dt="2024-04-25T18:56:21.988" v="2077" actId="20577"/>
          <ac:spMkLst>
            <pc:docMk/>
            <pc:sldMk cId="4265502967" sldId="302"/>
            <ac:spMk id="3479" creationId="{00000000-0000-0000-0000-000000000000}"/>
          </ac:spMkLst>
        </pc:spChg>
      </pc:sldChg>
      <pc:sldChg chg="modSp add mod modNotesTx">
        <pc:chgData name="Nuccio, Hallie" userId="5c872bc0-6927-4a63-8006-1e02d93951ba" providerId="ADAL" clId="{DAC48033-6BE3-D049-BC87-02BF06887B11}" dt="2024-05-05T21:49:51.659" v="3396" actId="14100"/>
        <pc:sldMkLst>
          <pc:docMk/>
          <pc:sldMk cId="442633791" sldId="303"/>
        </pc:sldMkLst>
        <pc:spChg chg="mod">
          <ac:chgData name="Nuccio, Hallie" userId="5c872bc0-6927-4a63-8006-1e02d93951ba" providerId="ADAL" clId="{DAC48033-6BE3-D049-BC87-02BF06887B11}" dt="2024-04-25T18:34:26.677" v="998" actId="20577"/>
          <ac:spMkLst>
            <pc:docMk/>
            <pc:sldMk cId="442633791" sldId="303"/>
            <ac:spMk id="3479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5-05T21:49:51.659" v="3396" actId="14100"/>
          <ac:spMkLst>
            <pc:docMk/>
            <pc:sldMk cId="442633791" sldId="303"/>
            <ac:spMk id="3480" creationId="{00000000-0000-0000-0000-000000000000}"/>
          </ac:spMkLst>
        </pc:spChg>
      </pc:sldChg>
      <pc:sldChg chg="add del">
        <pc:chgData name="Nuccio, Hallie" userId="5c872bc0-6927-4a63-8006-1e02d93951ba" providerId="ADAL" clId="{DAC48033-6BE3-D049-BC87-02BF06887B11}" dt="2024-04-25T18:37:20.145" v="1191" actId="2696"/>
        <pc:sldMkLst>
          <pc:docMk/>
          <pc:sldMk cId="2561127349" sldId="304"/>
        </pc:sldMkLst>
      </pc:sldChg>
      <pc:sldChg chg="modSp add mod">
        <pc:chgData name="Nuccio, Hallie" userId="5c872bc0-6927-4a63-8006-1e02d93951ba" providerId="ADAL" clId="{DAC48033-6BE3-D049-BC87-02BF06887B11}" dt="2024-04-25T18:35:01.496" v="1089" actId="20577"/>
        <pc:sldMkLst>
          <pc:docMk/>
          <pc:sldMk cId="3185098097" sldId="305"/>
        </pc:sldMkLst>
        <pc:spChg chg="mod">
          <ac:chgData name="Nuccio, Hallie" userId="5c872bc0-6927-4a63-8006-1e02d93951ba" providerId="ADAL" clId="{DAC48033-6BE3-D049-BC87-02BF06887B11}" dt="2024-04-25T18:34:59.216" v="1088" actId="20577"/>
          <ac:spMkLst>
            <pc:docMk/>
            <pc:sldMk cId="3185098097" sldId="305"/>
            <ac:spMk id="3479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5T18:35:01.496" v="1089" actId="20577"/>
          <ac:spMkLst>
            <pc:docMk/>
            <pc:sldMk cId="3185098097" sldId="305"/>
            <ac:spMk id="3480" creationId="{00000000-0000-0000-0000-000000000000}"/>
          </ac:spMkLst>
        </pc:spChg>
      </pc:sldChg>
      <pc:sldChg chg="add del">
        <pc:chgData name="Nuccio, Hallie" userId="5c872bc0-6927-4a63-8006-1e02d93951ba" providerId="ADAL" clId="{DAC48033-6BE3-D049-BC87-02BF06887B11}" dt="2024-04-25T18:37:56.531" v="1218" actId="2696"/>
        <pc:sldMkLst>
          <pc:docMk/>
          <pc:sldMk cId="2648460265" sldId="306"/>
        </pc:sldMkLst>
      </pc:sldChg>
      <pc:sldChg chg="add del">
        <pc:chgData name="Nuccio, Hallie" userId="5c872bc0-6927-4a63-8006-1e02d93951ba" providerId="ADAL" clId="{DAC48033-6BE3-D049-BC87-02BF06887B11}" dt="2024-04-25T18:37:40.461" v="1194" actId="2696"/>
        <pc:sldMkLst>
          <pc:docMk/>
          <pc:sldMk cId="3319618323" sldId="306"/>
        </pc:sldMkLst>
      </pc:sldChg>
      <pc:sldChg chg="add del">
        <pc:chgData name="Nuccio, Hallie" userId="5c872bc0-6927-4a63-8006-1e02d93951ba" providerId="ADAL" clId="{DAC48033-6BE3-D049-BC87-02BF06887B11}" dt="2024-05-05T19:12:03.618" v="2647" actId="2696"/>
        <pc:sldMkLst>
          <pc:docMk/>
          <pc:sldMk cId="373426746" sldId="307"/>
        </pc:sldMkLst>
      </pc:sldChg>
      <pc:sldChg chg="modSp add del mod">
        <pc:chgData name="Nuccio, Hallie" userId="5c872bc0-6927-4a63-8006-1e02d93951ba" providerId="ADAL" clId="{DAC48033-6BE3-D049-BC87-02BF06887B11}" dt="2024-04-25T18:37:34.936" v="1192" actId="2696"/>
        <pc:sldMkLst>
          <pc:docMk/>
          <pc:sldMk cId="3003740519" sldId="307"/>
        </pc:sldMkLst>
        <pc:spChg chg="mod">
          <ac:chgData name="Nuccio, Hallie" userId="5c872bc0-6927-4a63-8006-1e02d93951ba" providerId="ADAL" clId="{DAC48033-6BE3-D049-BC87-02BF06887B11}" dt="2024-04-25T18:37:01.096" v="1173" actId="20577"/>
          <ac:spMkLst>
            <pc:docMk/>
            <pc:sldMk cId="3003740519" sldId="307"/>
            <ac:spMk id="3479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5T18:36:44.626" v="1144" actId="20577"/>
          <ac:spMkLst>
            <pc:docMk/>
            <pc:sldMk cId="3003740519" sldId="307"/>
            <ac:spMk id="3480" creationId="{00000000-0000-0000-0000-000000000000}"/>
          </ac:spMkLst>
        </pc:spChg>
      </pc:sldChg>
      <pc:sldChg chg="modSp add del mod">
        <pc:chgData name="Nuccio, Hallie" userId="5c872bc0-6927-4a63-8006-1e02d93951ba" providerId="ADAL" clId="{DAC48033-6BE3-D049-BC87-02BF06887B11}" dt="2024-04-25T18:37:34.936" v="1192" actId="2696"/>
        <pc:sldMkLst>
          <pc:docMk/>
          <pc:sldMk cId="2341504244" sldId="308"/>
        </pc:sldMkLst>
        <pc:spChg chg="mod">
          <ac:chgData name="Nuccio, Hallie" userId="5c872bc0-6927-4a63-8006-1e02d93951ba" providerId="ADAL" clId="{DAC48033-6BE3-D049-BC87-02BF06887B11}" dt="2024-04-25T18:37:06.103" v="1188" actId="20577"/>
          <ac:spMkLst>
            <pc:docMk/>
            <pc:sldMk cId="2341504244" sldId="308"/>
            <ac:spMk id="3479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4-25T18:36:48.737" v="1145" actId="20577"/>
          <ac:spMkLst>
            <pc:docMk/>
            <pc:sldMk cId="2341504244" sldId="308"/>
            <ac:spMk id="3480" creationId="{00000000-0000-0000-0000-000000000000}"/>
          </ac:spMkLst>
        </pc:spChg>
      </pc:sldChg>
      <pc:sldChg chg="modSp add mod modNotesTx">
        <pc:chgData name="Nuccio, Hallie" userId="5c872bc0-6927-4a63-8006-1e02d93951ba" providerId="ADAL" clId="{DAC48033-6BE3-D049-BC87-02BF06887B11}" dt="2024-05-05T20:06:50.220" v="3359" actId="2710"/>
        <pc:sldMkLst>
          <pc:docMk/>
          <pc:sldMk cId="3468692467" sldId="308"/>
        </pc:sldMkLst>
        <pc:spChg chg="mod">
          <ac:chgData name="Nuccio, Hallie" userId="5c872bc0-6927-4a63-8006-1e02d93951ba" providerId="ADAL" clId="{DAC48033-6BE3-D049-BC87-02BF06887B11}" dt="2024-05-05T20:06:50.220" v="3359" actId="2710"/>
          <ac:spMkLst>
            <pc:docMk/>
            <pc:sldMk cId="3468692467" sldId="308"/>
            <ac:spMk id="3480" creationId="{00000000-0000-0000-0000-000000000000}"/>
          </ac:spMkLst>
        </pc:spChg>
      </pc:sldChg>
      <pc:sldChg chg="modSp add mod ord">
        <pc:chgData name="Nuccio, Hallie" userId="5c872bc0-6927-4a63-8006-1e02d93951ba" providerId="ADAL" clId="{DAC48033-6BE3-D049-BC87-02BF06887B11}" dt="2024-05-03T21:47:55.400" v="2473" actId="1076"/>
        <pc:sldMkLst>
          <pc:docMk/>
          <pc:sldMk cId="2011581942" sldId="309"/>
        </pc:sldMkLst>
        <pc:spChg chg="mod">
          <ac:chgData name="Nuccio, Hallie" userId="5c872bc0-6927-4a63-8006-1e02d93951ba" providerId="ADAL" clId="{DAC48033-6BE3-D049-BC87-02BF06887B11}" dt="2024-05-03T21:47:51.543" v="2472" actId="1076"/>
          <ac:spMkLst>
            <pc:docMk/>
            <pc:sldMk cId="2011581942" sldId="309"/>
            <ac:spMk id="3391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5-03T21:47:55.400" v="2473" actId="1076"/>
          <ac:spMkLst>
            <pc:docMk/>
            <pc:sldMk cId="2011581942" sldId="309"/>
            <ac:spMk id="3392" creationId="{00000000-0000-0000-0000-000000000000}"/>
          </ac:spMkLst>
        </pc:spChg>
      </pc:sldChg>
      <pc:sldChg chg="modSp add mod modNotesTx">
        <pc:chgData name="Nuccio, Hallie" userId="5c872bc0-6927-4a63-8006-1e02d93951ba" providerId="ADAL" clId="{DAC48033-6BE3-D049-BC87-02BF06887B11}" dt="2024-05-05T20:07:24.988" v="3369" actId="20577"/>
        <pc:sldMkLst>
          <pc:docMk/>
          <pc:sldMk cId="2269371298" sldId="310"/>
        </pc:sldMkLst>
        <pc:spChg chg="mod">
          <ac:chgData name="Nuccio, Hallie" userId="5c872bc0-6927-4a63-8006-1e02d93951ba" providerId="ADAL" clId="{DAC48033-6BE3-D049-BC87-02BF06887B11}" dt="2024-05-05T20:07:17.440" v="3366" actId="20577"/>
          <ac:spMkLst>
            <pc:docMk/>
            <pc:sldMk cId="2269371298" sldId="310"/>
            <ac:spMk id="5" creationId="{6BAF13AB-9FE4-9856-A29C-D19B42C3B885}"/>
          </ac:spMkLst>
        </pc:spChg>
        <pc:spChg chg="mod">
          <ac:chgData name="Nuccio, Hallie" userId="5c872bc0-6927-4a63-8006-1e02d93951ba" providerId="ADAL" clId="{DAC48033-6BE3-D049-BC87-02BF06887B11}" dt="2024-05-05T20:07:21.743" v="3368" actId="20577"/>
          <ac:spMkLst>
            <pc:docMk/>
            <pc:sldMk cId="2269371298" sldId="310"/>
            <ac:spMk id="7" creationId="{E96C2530-47C4-B730-0AEB-63292C77492D}"/>
          </ac:spMkLst>
        </pc:spChg>
        <pc:spChg chg="mod">
          <ac:chgData name="Nuccio, Hallie" userId="5c872bc0-6927-4a63-8006-1e02d93951ba" providerId="ADAL" clId="{DAC48033-6BE3-D049-BC87-02BF06887B11}" dt="2024-05-05T20:07:24.988" v="3369" actId="20577"/>
          <ac:spMkLst>
            <pc:docMk/>
            <pc:sldMk cId="2269371298" sldId="310"/>
            <ac:spMk id="8" creationId="{BB339365-BC10-2475-85D7-B7A7392C940F}"/>
          </ac:spMkLst>
        </pc:spChg>
        <pc:spChg chg="mod">
          <ac:chgData name="Nuccio, Hallie" userId="5c872bc0-6927-4a63-8006-1e02d93951ba" providerId="ADAL" clId="{DAC48033-6BE3-D049-BC87-02BF06887B11}" dt="2024-05-05T19:12:28.213" v="2656" actId="20577"/>
          <ac:spMkLst>
            <pc:docMk/>
            <pc:sldMk cId="2269371298" sldId="310"/>
            <ac:spMk id="3479" creationId="{00000000-0000-0000-0000-000000000000}"/>
          </ac:spMkLst>
        </pc:spChg>
        <pc:spChg chg="mod">
          <ac:chgData name="Nuccio, Hallie" userId="5c872bc0-6927-4a63-8006-1e02d93951ba" providerId="ADAL" clId="{DAC48033-6BE3-D049-BC87-02BF06887B11}" dt="2024-05-05T19:12:50.726" v="2664" actId="20577"/>
          <ac:spMkLst>
            <pc:docMk/>
            <pc:sldMk cId="2269371298" sldId="310"/>
            <ac:spMk id="3480" creationId="{00000000-0000-0000-0000-000000000000}"/>
          </ac:spMkLst>
        </pc:spChg>
      </pc:sldChg>
      <pc:sldChg chg="addSp delSp modSp add mod">
        <pc:chgData name="Nuccio, Hallie" userId="5c872bc0-6927-4a63-8006-1e02d93951ba" providerId="ADAL" clId="{DAC48033-6BE3-D049-BC87-02BF06887B11}" dt="2024-05-05T20:43:12.300" v="3395" actId="1076"/>
        <pc:sldMkLst>
          <pc:docMk/>
          <pc:sldMk cId="530436247" sldId="312"/>
        </pc:sldMkLst>
        <pc:spChg chg="del">
          <ac:chgData name="Nuccio, Hallie" userId="5c872bc0-6927-4a63-8006-1e02d93951ba" providerId="ADAL" clId="{DAC48033-6BE3-D049-BC87-02BF06887B11}" dt="2024-05-05T20:11:24.770" v="3377" actId="478"/>
          <ac:spMkLst>
            <pc:docMk/>
            <pc:sldMk cId="530436247" sldId="312"/>
            <ac:spMk id="3" creationId="{B0C335D2-E18C-9E77-5018-1D3B5BBB98AF}"/>
          </ac:spMkLst>
        </pc:spChg>
        <pc:spChg chg="del">
          <ac:chgData name="Nuccio, Hallie" userId="5c872bc0-6927-4a63-8006-1e02d93951ba" providerId="ADAL" clId="{DAC48033-6BE3-D049-BC87-02BF06887B11}" dt="2024-05-05T20:11:24.770" v="3377" actId="478"/>
          <ac:spMkLst>
            <pc:docMk/>
            <pc:sldMk cId="530436247" sldId="312"/>
            <ac:spMk id="4" creationId="{81EFB523-F913-B302-8595-A9494F374A26}"/>
          </ac:spMkLst>
        </pc:spChg>
        <pc:spChg chg="del">
          <ac:chgData name="Nuccio, Hallie" userId="5c872bc0-6927-4a63-8006-1e02d93951ba" providerId="ADAL" clId="{DAC48033-6BE3-D049-BC87-02BF06887B11}" dt="2024-05-05T20:11:24.770" v="3377" actId="478"/>
          <ac:spMkLst>
            <pc:docMk/>
            <pc:sldMk cId="530436247" sldId="312"/>
            <ac:spMk id="5" creationId="{6BAF13AB-9FE4-9856-A29C-D19B42C3B885}"/>
          </ac:spMkLst>
        </pc:spChg>
        <pc:spChg chg="add del mod">
          <ac:chgData name="Nuccio, Hallie" userId="5c872bc0-6927-4a63-8006-1e02d93951ba" providerId="ADAL" clId="{DAC48033-6BE3-D049-BC87-02BF06887B11}" dt="2024-05-05T20:11:26.994" v="3378" actId="478"/>
          <ac:spMkLst>
            <pc:docMk/>
            <pc:sldMk cId="530436247" sldId="312"/>
            <ac:spMk id="6" creationId="{1A4AB867-F5B5-86A5-5E0F-06F44FCFA03F}"/>
          </ac:spMkLst>
        </pc:spChg>
        <pc:spChg chg="del">
          <ac:chgData name="Nuccio, Hallie" userId="5c872bc0-6927-4a63-8006-1e02d93951ba" providerId="ADAL" clId="{DAC48033-6BE3-D049-BC87-02BF06887B11}" dt="2024-05-05T20:11:24.770" v="3377" actId="478"/>
          <ac:spMkLst>
            <pc:docMk/>
            <pc:sldMk cId="530436247" sldId="312"/>
            <ac:spMk id="7" creationId="{E96C2530-47C4-B730-0AEB-63292C77492D}"/>
          </ac:spMkLst>
        </pc:spChg>
        <pc:spChg chg="del">
          <ac:chgData name="Nuccio, Hallie" userId="5c872bc0-6927-4a63-8006-1e02d93951ba" providerId="ADAL" clId="{DAC48033-6BE3-D049-BC87-02BF06887B11}" dt="2024-05-05T20:11:24.770" v="3377" actId="478"/>
          <ac:spMkLst>
            <pc:docMk/>
            <pc:sldMk cId="530436247" sldId="312"/>
            <ac:spMk id="8" creationId="{BB339365-BC10-2475-85D7-B7A7392C940F}"/>
          </ac:spMkLst>
        </pc:spChg>
        <pc:spChg chg="mod">
          <ac:chgData name="Nuccio, Hallie" userId="5c872bc0-6927-4a63-8006-1e02d93951ba" providerId="ADAL" clId="{DAC48033-6BE3-D049-BC87-02BF06887B11}" dt="2024-05-05T20:43:05.026" v="3392" actId="1076"/>
          <ac:spMkLst>
            <pc:docMk/>
            <pc:sldMk cId="530436247" sldId="312"/>
            <ac:spMk id="3479" creationId="{00000000-0000-0000-0000-000000000000}"/>
          </ac:spMkLst>
        </pc:spChg>
        <pc:spChg chg="del">
          <ac:chgData name="Nuccio, Hallie" userId="5c872bc0-6927-4a63-8006-1e02d93951ba" providerId="ADAL" clId="{DAC48033-6BE3-D049-BC87-02BF06887B11}" dt="2024-05-05T20:11:24.770" v="3377" actId="478"/>
          <ac:spMkLst>
            <pc:docMk/>
            <pc:sldMk cId="530436247" sldId="312"/>
            <ac:spMk id="3480" creationId="{00000000-0000-0000-0000-000000000000}"/>
          </ac:spMkLst>
        </pc:spChg>
        <pc:picChg chg="mod">
          <ac:chgData name="Nuccio, Hallie" userId="5c872bc0-6927-4a63-8006-1e02d93951ba" providerId="ADAL" clId="{DAC48033-6BE3-D049-BC87-02BF06887B11}" dt="2024-05-05T20:43:12.300" v="3395" actId="1076"/>
          <ac:picMkLst>
            <pc:docMk/>
            <pc:sldMk cId="530436247" sldId="312"/>
            <ac:picMk id="2" creationId="{2D3F26DD-B69B-5048-AB1B-65B70B49D519}"/>
          </ac:picMkLst>
        </pc:picChg>
      </pc:sldChg>
      <pc:sldMasterChg chg="delSldLayout">
        <pc:chgData name="Nuccio, Hallie" userId="5c872bc0-6927-4a63-8006-1e02d93951ba" providerId="ADAL" clId="{DAC48033-6BE3-D049-BC87-02BF06887B11}" dt="2024-04-25T18:35:11.250" v="1141" actId="2696"/>
        <pc:sldMasterMkLst>
          <pc:docMk/>
          <pc:sldMasterMk cId="0" sldId="2147483679"/>
        </pc:sldMasterMkLst>
        <pc:sldLayoutChg chg="del">
          <pc:chgData name="Nuccio, Hallie" userId="5c872bc0-6927-4a63-8006-1e02d93951ba" providerId="ADAL" clId="{DAC48033-6BE3-D049-BC87-02BF06887B11}" dt="2024-04-21T01:00:21.052" v="1" actId="2696"/>
          <pc:sldLayoutMkLst>
            <pc:docMk/>
            <pc:sldMasterMk cId="0" sldId="2147483679"/>
            <pc:sldLayoutMk cId="0" sldId="2147483650"/>
          </pc:sldLayoutMkLst>
        </pc:sldLayoutChg>
        <pc:sldLayoutChg chg="del">
          <pc:chgData name="Nuccio, Hallie" userId="5c872bc0-6927-4a63-8006-1e02d93951ba" providerId="ADAL" clId="{DAC48033-6BE3-D049-BC87-02BF06887B11}" dt="2024-04-25T18:35:10.684" v="1103" actId="2696"/>
          <pc:sldLayoutMkLst>
            <pc:docMk/>
            <pc:sldMasterMk cId="0" sldId="2147483679"/>
            <pc:sldLayoutMk cId="0" sldId="2147483651"/>
          </pc:sldLayoutMkLst>
        </pc:sldLayoutChg>
        <pc:sldLayoutChg chg="del">
          <pc:chgData name="Nuccio, Hallie" userId="5c872bc0-6927-4a63-8006-1e02d93951ba" providerId="ADAL" clId="{DAC48033-6BE3-D049-BC87-02BF06887B11}" dt="2024-04-25T18:35:10.787" v="1116" actId="2696"/>
          <pc:sldLayoutMkLst>
            <pc:docMk/>
            <pc:sldMasterMk cId="0" sldId="2147483679"/>
            <pc:sldLayoutMk cId="0" sldId="2147483652"/>
          </pc:sldLayoutMkLst>
        </pc:sldLayoutChg>
        <pc:sldLayoutChg chg="del">
          <pc:chgData name="Nuccio, Hallie" userId="5c872bc0-6927-4a63-8006-1e02d93951ba" providerId="ADAL" clId="{DAC48033-6BE3-D049-BC87-02BF06887B11}" dt="2024-04-25T18:35:10.515" v="1091" actId="2696"/>
          <pc:sldLayoutMkLst>
            <pc:docMk/>
            <pc:sldMasterMk cId="0" sldId="2147483679"/>
            <pc:sldLayoutMk cId="0" sldId="2147483653"/>
          </pc:sldLayoutMkLst>
        </pc:sldLayoutChg>
        <pc:sldLayoutChg chg="del">
          <pc:chgData name="Nuccio, Hallie" userId="5c872bc0-6927-4a63-8006-1e02d93951ba" providerId="ADAL" clId="{DAC48033-6BE3-D049-BC87-02BF06887B11}" dt="2024-04-25T18:35:11.149" v="1137" actId="2696"/>
          <pc:sldLayoutMkLst>
            <pc:docMk/>
            <pc:sldMasterMk cId="0" sldId="2147483679"/>
            <pc:sldLayoutMk cId="0" sldId="2147483654"/>
          </pc:sldLayoutMkLst>
        </pc:sldLayoutChg>
        <pc:sldLayoutChg chg="del">
          <pc:chgData name="Nuccio, Hallie" userId="5c872bc0-6927-4a63-8006-1e02d93951ba" providerId="ADAL" clId="{DAC48033-6BE3-D049-BC87-02BF06887B11}" dt="2024-04-21T01:06:39.363" v="172" actId="2696"/>
          <pc:sldLayoutMkLst>
            <pc:docMk/>
            <pc:sldMasterMk cId="0" sldId="2147483679"/>
            <pc:sldLayoutMk cId="0" sldId="2147483655"/>
          </pc:sldLayoutMkLst>
        </pc:sldLayoutChg>
        <pc:sldLayoutChg chg="del">
          <pc:chgData name="Nuccio, Hallie" userId="5c872bc0-6927-4a63-8006-1e02d93951ba" providerId="ADAL" clId="{DAC48033-6BE3-D049-BC87-02BF06887B11}" dt="2024-04-25T18:35:10.659" v="1100" actId="2696"/>
          <pc:sldLayoutMkLst>
            <pc:docMk/>
            <pc:sldMasterMk cId="0" sldId="2147483679"/>
            <pc:sldLayoutMk cId="0" sldId="2147483656"/>
          </pc:sldLayoutMkLst>
        </pc:sldLayoutChg>
        <pc:sldLayoutChg chg="del">
          <pc:chgData name="Nuccio, Hallie" userId="5c872bc0-6927-4a63-8006-1e02d93951ba" providerId="ADAL" clId="{DAC48033-6BE3-D049-BC87-02BF06887B11}" dt="2024-04-25T18:35:10.831" v="1120" actId="2696"/>
          <pc:sldLayoutMkLst>
            <pc:docMk/>
            <pc:sldMasterMk cId="0" sldId="2147483679"/>
            <pc:sldLayoutMk cId="0" sldId="2147483657"/>
          </pc:sldLayoutMkLst>
        </pc:sldLayoutChg>
        <pc:sldLayoutChg chg="del">
          <pc:chgData name="Nuccio, Hallie" userId="5c872bc0-6927-4a63-8006-1e02d93951ba" providerId="ADAL" clId="{DAC48033-6BE3-D049-BC87-02BF06887B11}" dt="2024-04-25T18:35:11.213" v="1139" actId="2696"/>
          <pc:sldLayoutMkLst>
            <pc:docMk/>
            <pc:sldMasterMk cId="0" sldId="2147483679"/>
            <pc:sldLayoutMk cId="0" sldId="2147483660"/>
          </pc:sldLayoutMkLst>
        </pc:sldLayoutChg>
        <pc:sldLayoutChg chg="del">
          <pc:chgData name="Nuccio, Hallie" userId="5c872bc0-6927-4a63-8006-1e02d93951ba" providerId="ADAL" clId="{DAC48033-6BE3-D049-BC87-02BF06887B11}" dt="2024-04-25T18:35:11.052" v="1133" actId="2696"/>
          <pc:sldLayoutMkLst>
            <pc:docMk/>
            <pc:sldMasterMk cId="0" sldId="2147483679"/>
            <pc:sldLayoutMk cId="0" sldId="2147483661"/>
          </pc:sldLayoutMkLst>
        </pc:sldLayoutChg>
        <pc:sldLayoutChg chg="del">
          <pc:chgData name="Nuccio, Hallie" userId="5c872bc0-6927-4a63-8006-1e02d93951ba" providerId="ADAL" clId="{DAC48033-6BE3-D049-BC87-02BF06887B11}" dt="2024-04-25T18:35:11.250" v="1141" actId="2696"/>
          <pc:sldLayoutMkLst>
            <pc:docMk/>
            <pc:sldMasterMk cId="0" sldId="2147483679"/>
            <pc:sldLayoutMk cId="0" sldId="2147483662"/>
          </pc:sldLayoutMkLst>
        </pc:sldLayoutChg>
        <pc:sldLayoutChg chg="del">
          <pc:chgData name="Nuccio, Hallie" userId="5c872bc0-6927-4a63-8006-1e02d93951ba" providerId="ADAL" clId="{DAC48033-6BE3-D049-BC87-02BF06887B11}" dt="2024-04-25T18:35:10.651" v="1098" actId="2696"/>
          <pc:sldLayoutMkLst>
            <pc:docMk/>
            <pc:sldMasterMk cId="0" sldId="2147483679"/>
            <pc:sldLayoutMk cId="0" sldId="2147483663"/>
          </pc:sldLayoutMkLst>
        </pc:sldLayoutChg>
        <pc:sldLayoutChg chg="del">
          <pc:chgData name="Nuccio, Hallie" userId="5c872bc0-6927-4a63-8006-1e02d93951ba" providerId="ADAL" clId="{DAC48033-6BE3-D049-BC87-02BF06887B11}" dt="2024-04-25T18:35:10.768" v="1112" actId="2696"/>
          <pc:sldLayoutMkLst>
            <pc:docMk/>
            <pc:sldMasterMk cId="0" sldId="2147483679"/>
            <pc:sldLayoutMk cId="0" sldId="2147483664"/>
          </pc:sldLayoutMkLst>
        </pc:sldLayoutChg>
        <pc:sldLayoutChg chg="del">
          <pc:chgData name="Nuccio, Hallie" userId="5c872bc0-6927-4a63-8006-1e02d93951ba" providerId="ADAL" clId="{DAC48033-6BE3-D049-BC87-02BF06887B11}" dt="2024-04-25T18:35:10.863" v="1122" actId="2696"/>
          <pc:sldLayoutMkLst>
            <pc:docMk/>
            <pc:sldMasterMk cId="0" sldId="2147483679"/>
            <pc:sldLayoutMk cId="0" sldId="2147483665"/>
          </pc:sldLayoutMkLst>
        </pc:sldLayoutChg>
        <pc:sldLayoutChg chg="del">
          <pc:chgData name="Nuccio, Hallie" userId="5c872bc0-6927-4a63-8006-1e02d93951ba" providerId="ADAL" clId="{DAC48033-6BE3-D049-BC87-02BF06887B11}" dt="2024-04-25T18:35:11.016" v="1129" actId="2696"/>
          <pc:sldLayoutMkLst>
            <pc:docMk/>
            <pc:sldMasterMk cId="0" sldId="2147483679"/>
            <pc:sldLayoutMk cId="0" sldId="2147483666"/>
          </pc:sldLayoutMkLst>
        </pc:sldLayoutChg>
        <pc:sldLayoutChg chg="del">
          <pc:chgData name="Nuccio, Hallie" userId="5c872bc0-6927-4a63-8006-1e02d93951ba" providerId="ADAL" clId="{DAC48033-6BE3-D049-BC87-02BF06887B11}" dt="2024-04-25T18:35:10.629" v="1096" actId="2696"/>
          <pc:sldLayoutMkLst>
            <pc:docMk/>
            <pc:sldMasterMk cId="0" sldId="2147483679"/>
            <pc:sldLayoutMk cId="0" sldId="2147483667"/>
          </pc:sldLayoutMkLst>
        </pc:sldLayoutChg>
        <pc:sldLayoutChg chg="del">
          <pc:chgData name="Nuccio, Hallie" userId="5c872bc0-6927-4a63-8006-1e02d93951ba" providerId="ADAL" clId="{DAC48033-6BE3-D049-BC87-02BF06887B11}" dt="2024-04-25T18:35:10.936" v="1124" actId="2696"/>
          <pc:sldLayoutMkLst>
            <pc:docMk/>
            <pc:sldMasterMk cId="0" sldId="2147483679"/>
            <pc:sldLayoutMk cId="0" sldId="2147483669"/>
          </pc:sldLayoutMkLst>
        </pc:sldLayoutChg>
        <pc:sldLayoutChg chg="del">
          <pc:chgData name="Nuccio, Hallie" userId="5c872bc0-6927-4a63-8006-1e02d93951ba" providerId="ADAL" clId="{DAC48033-6BE3-D049-BC87-02BF06887B11}" dt="2024-04-25T18:35:10.751" v="1110" actId="2696"/>
          <pc:sldLayoutMkLst>
            <pc:docMk/>
            <pc:sldMasterMk cId="0" sldId="2147483679"/>
            <pc:sldLayoutMk cId="0" sldId="2147483670"/>
          </pc:sldLayoutMkLst>
        </pc:sldLayoutChg>
        <pc:sldLayoutChg chg="del">
          <pc:chgData name="Nuccio, Hallie" userId="5c872bc0-6927-4a63-8006-1e02d93951ba" providerId="ADAL" clId="{DAC48033-6BE3-D049-BC87-02BF06887B11}" dt="2024-04-25T18:35:10.716" v="1106" actId="2696"/>
          <pc:sldLayoutMkLst>
            <pc:docMk/>
            <pc:sldMasterMk cId="0" sldId="2147483679"/>
            <pc:sldLayoutMk cId="0" sldId="2147483671"/>
          </pc:sldLayoutMkLst>
        </pc:sldLayoutChg>
        <pc:sldLayoutChg chg="del">
          <pc:chgData name="Nuccio, Hallie" userId="5c872bc0-6927-4a63-8006-1e02d93951ba" providerId="ADAL" clId="{DAC48033-6BE3-D049-BC87-02BF06887B11}" dt="2024-04-25T18:35:10.992" v="1127" actId="2696"/>
          <pc:sldLayoutMkLst>
            <pc:docMk/>
            <pc:sldMasterMk cId="0" sldId="2147483679"/>
            <pc:sldLayoutMk cId="0" sldId="2147483672"/>
          </pc:sldLayoutMkLst>
        </pc:sldLayoutChg>
        <pc:sldLayoutChg chg="del">
          <pc:chgData name="Nuccio, Hallie" userId="5c872bc0-6927-4a63-8006-1e02d93951ba" providerId="ADAL" clId="{DAC48033-6BE3-D049-BC87-02BF06887B11}" dt="2024-04-25T18:35:10.800" v="1118" actId="2696"/>
          <pc:sldLayoutMkLst>
            <pc:docMk/>
            <pc:sldMasterMk cId="0" sldId="2147483679"/>
            <pc:sldLayoutMk cId="0" sldId="2147483673"/>
          </pc:sldLayoutMkLst>
        </pc:sldLayoutChg>
        <pc:sldLayoutChg chg="del">
          <pc:chgData name="Nuccio, Hallie" userId="5c872bc0-6927-4a63-8006-1e02d93951ba" providerId="ADAL" clId="{DAC48033-6BE3-D049-BC87-02BF06887B11}" dt="2024-04-25T18:35:11.077" v="1135" actId="2696"/>
          <pc:sldLayoutMkLst>
            <pc:docMk/>
            <pc:sldMasterMk cId="0" sldId="2147483679"/>
            <pc:sldLayoutMk cId="0" sldId="2147483674"/>
          </pc:sldLayoutMkLst>
        </pc:sldLayoutChg>
      </pc:sldMasterChg>
    </pc:docChg>
  </pc:docChgLst>
  <pc:docChgLst>
    <pc:chgData name="Mann, Miles" userId="S::mmann1@butler.edu::a1cd275f-8d74-405b-a934-41e728722270" providerId="AD" clId="Web-{9D757E4B-5DCD-C32C-A02D-6A208B2EBF83}"/>
    <pc:docChg chg="modSld">
      <pc:chgData name="Mann, Miles" userId="S::mmann1@butler.edu::a1cd275f-8d74-405b-a934-41e728722270" providerId="AD" clId="Web-{9D757E4B-5DCD-C32C-A02D-6A208B2EBF83}" dt="2024-05-05T20:06:40.845" v="322" actId="20577"/>
      <pc:docMkLst>
        <pc:docMk/>
      </pc:docMkLst>
      <pc:sldChg chg="addSp delSp modSp">
        <pc:chgData name="Mann, Miles" userId="S::mmann1@butler.edu::a1cd275f-8d74-405b-a934-41e728722270" providerId="AD" clId="Web-{9D757E4B-5DCD-C32C-A02D-6A208B2EBF83}" dt="2024-05-05T20:06:40.845" v="322" actId="20577"/>
        <pc:sldMkLst>
          <pc:docMk/>
          <pc:sldMk cId="3468692467" sldId="308"/>
        </pc:sldMkLst>
        <pc:spChg chg="add del mod">
          <ac:chgData name="Mann, Miles" userId="S::mmann1@butler.edu::a1cd275f-8d74-405b-a934-41e728722270" providerId="AD" clId="Web-{9D757E4B-5DCD-C32C-A02D-6A208B2EBF83}" dt="2024-05-05T20:01:29.163" v="292"/>
          <ac:spMkLst>
            <pc:docMk/>
            <pc:sldMk cId="3468692467" sldId="308"/>
            <ac:spMk id="2" creationId="{A2667358-CEF1-E8D3-41F2-C266445F5AEB}"/>
          </ac:spMkLst>
        </pc:spChg>
        <pc:spChg chg="mod">
          <ac:chgData name="Mann, Miles" userId="S::mmann1@butler.edu::a1cd275f-8d74-405b-a934-41e728722270" providerId="AD" clId="Web-{9D757E4B-5DCD-C32C-A02D-6A208B2EBF83}" dt="2024-05-05T20:06:40.845" v="322" actId="20577"/>
          <ac:spMkLst>
            <pc:docMk/>
            <pc:sldMk cId="3468692467" sldId="308"/>
            <ac:spMk id="3480" creationId="{00000000-0000-0000-0000-000000000000}"/>
          </ac:spMkLst>
        </pc:spChg>
      </pc:sldChg>
    </pc:docChg>
  </pc:docChgLst>
  <pc:docChgLst>
    <pc:chgData name="Parks, Reece" userId="S::raparks@butler.edu::3ccdb243-74bb-451b-a6bf-f0c5047bde69" providerId="AD" clId="Web-{4F63BDE3-FE9F-68BF-A9CD-23CAF706DC90}"/>
    <pc:docChg chg="modSld">
      <pc:chgData name="Parks, Reece" userId="S::raparks@butler.edu::3ccdb243-74bb-451b-a6bf-f0c5047bde69" providerId="AD" clId="Web-{4F63BDE3-FE9F-68BF-A9CD-23CAF706DC90}" dt="2024-05-05T20:11:28.897" v="143" actId="1076"/>
      <pc:docMkLst>
        <pc:docMk/>
      </pc:docMkLst>
      <pc:sldChg chg="modSp">
        <pc:chgData name="Parks, Reece" userId="S::raparks@butler.edu::3ccdb243-74bb-451b-a6bf-f0c5047bde69" providerId="AD" clId="Web-{4F63BDE3-FE9F-68BF-A9CD-23CAF706DC90}" dt="2024-05-05T20:11:28.897" v="143" actId="1076"/>
        <pc:sldMkLst>
          <pc:docMk/>
          <pc:sldMk cId="442633791" sldId="303"/>
        </pc:sldMkLst>
        <pc:spChg chg="mod">
          <ac:chgData name="Parks, Reece" userId="S::raparks@butler.edu::3ccdb243-74bb-451b-a6bf-f0c5047bde69" providerId="AD" clId="Web-{4F63BDE3-FE9F-68BF-A9CD-23CAF706DC90}" dt="2024-05-05T20:11:28.897" v="143" actId="1076"/>
          <ac:spMkLst>
            <pc:docMk/>
            <pc:sldMk cId="442633791" sldId="303"/>
            <ac:spMk id="3480" creationId="{00000000-0000-0000-0000-000000000000}"/>
          </ac:spMkLst>
        </pc:spChg>
      </pc:sldChg>
      <pc:sldChg chg="modSp">
        <pc:chgData name="Parks, Reece" userId="S::raparks@butler.edu::3ccdb243-74bb-451b-a6bf-f0c5047bde69" providerId="AD" clId="Web-{4F63BDE3-FE9F-68BF-A9CD-23CAF706DC90}" dt="2024-05-05T19:55:25.127" v="20" actId="20577"/>
        <pc:sldMkLst>
          <pc:docMk/>
          <pc:sldMk cId="3468692467" sldId="308"/>
        </pc:sldMkLst>
        <pc:spChg chg="mod">
          <ac:chgData name="Parks, Reece" userId="S::raparks@butler.edu::3ccdb243-74bb-451b-a6bf-f0c5047bde69" providerId="AD" clId="Web-{4F63BDE3-FE9F-68BF-A9CD-23CAF706DC90}" dt="2024-05-05T19:55:25.127" v="20" actId="20577"/>
          <ac:spMkLst>
            <pc:docMk/>
            <pc:sldMk cId="3468692467" sldId="308"/>
            <ac:spMk id="3480" creationId="{00000000-0000-0000-0000-000000000000}"/>
          </ac:spMkLst>
        </pc:spChg>
      </pc:sldChg>
      <pc:sldChg chg="modSp">
        <pc:chgData name="Parks, Reece" userId="S::raparks@butler.edu::3ccdb243-74bb-451b-a6bf-f0c5047bde69" providerId="AD" clId="Web-{4F63BDE3-FE9F-68BF-A9CD-23CAF706DC90}" dt="2024-05-05T20:07:23.814" v="26" actId="20577"/>
        <pc:sldMkLst>
          <pc:docMk/>
          <pc:sldMk cId="2269371298" sldId="310"/>
        </pc:sldMkLst>
        <pc:spChg chg="mod">
          <ac:chgData name="Parks, Reece" userId="S::raparks@butler.edu::3ccdb243-74bb-451b-a6bf-f0c5047bde69" providerId="AD" clId="Web-{4F63BDE3-FE9F-68BF-A9CD-23CAF706DC90}" dt="2024-05-05T20:07:23.814" v="26" actId="20577"/>
          <ac:spMkLst>
            <pc:docMk/>
            <pc:sldMk cId="2269371298" sldId="310"/>
            <ac:spMk id="3480" creationId="{00000000-0000-0000-0000-000000000000}"/>
          </ac:spMkLst>
        </pc:spChg>
      </pc:sldChg>
    </pc:docChg>
  </pc:docChgLst>
  <pc:docChgLst>
    <pc:chgData name="Fleschner, Matt" userId="S::mfleschner@butler.edu::a85586c7-acbe-43e8-93b1-5d800c7b82ff" providerId="AD" clId="Web-{24AA388C-C2B2-4052-B326-937E588D7B2F}"/>
    <pc:docChg chg="addSld modSld">
      <pc:chgData name="Fleschner, Matt" userId="S::mfleschner@butler.edu::a85586c7-acbe-43e8-93b1-5d800c7b82ff" providerId="AD" clId="Web-{24AA388C-C2B2-4052-B326-937E588D7B2F}" dt="2024-05-05T19:32:19.929" v="510" actId="1076"/>
      <pc:docMkLst>
        <pc:docMk/>
      </pc:docMkLst>
      <pc:sldChg chg="modSp">
        <pc:chgData name="Fleschner, Matt" userId="S::mfleschner@butler.edu::a85586c7-acbe-43e8-93b1-5d800c7b82ff" providerId="AD" clId="Web-{24AA388C-C2B2-4052-B326-937E588D7B2F}" dt="2024-05-05T19:01:37.822" v="1" actId="20577"/>
        <pc:sldMkLst>
          <pc:docMk/>
          <pc:sldMk cId="0" sldId="256"/>
        </pc:sldMkLst>
        <pc:spChg chg="mod">
          <ac:chgData name="Fleschner, Matt" userId="S::mfleschner@butler.edu::a85586c7-acbe-43e8-93b1-5d800c7b82ff" providerId="AD" clId="Web-{24AA388C-C2B2-4052-B326-937E588D7B2F}" dt="2024-05-05T19:01:37.822" v="1" actId="20577"/>
          <ac:spMkLst>
            <pc:docMk/>
            <pc:sldMk cId="0" sldId="256"/>
            <ac:spMk id="3213" creationId="{00000000-0000-0000-0000-000000000000}"/>
          </ac:spMkLst>
        </pc:spChg>
      </pc:sldChg>
      <pc:sldChg chg="modSp">
        <pc:chgData name="Fleschner, Matt" userId="S::mfleschner@butler.edu::a85586c7-acbe-43e8-93b1-5d800c7b82ff" providerId="AD" clId="Web-{24AA388C-C2B2-4052-B326-937E588D7B2F}" dt="2024-05-05T19:08:26.028" v="139" actId="20577"/>
        <pc:sldMkLst>
          <pc:docMk/>
          <pc:sldMk cId="0" sldId="261"/>
        </pc:sldMkLst>
        <pc:spChg chg="mod">
          <ac:chgData name="Fleschner, Matt" userId="S::mfleschner@butler.edu::a85586c7-acbe-43e8-93b1-5d800c7b82ff" providerId="AD" clId="Web-{24AA388C-C2B2-4052-B326-937E588D7B2F}" dt="2024-05-05T19:08:26.028" v="139" actId="20577"/>
          <ac:spMkLst>
            <pc:docMk/>
            <pc:sldMk cId="0" sldId="261"/>
            <ac:spMk id="3480" creationId="{00000000-0000-0000-0000-000000000000}"/>
          </ac:spMkLst>
        </pc:spChg>
      </pc:sldChg>
      <pc:sldChg chg="addSp delSp modSp">
        <pc:chgData name="Fleschner, Matt" userId="S::mfleschner@butler.edu::a85586c7-acbe-43e8-93b1-5d800c7b82ff" providerId="AD" clId="Web-{24AA388C-C2B2-4052-B326-937E588D7B2F}" dt="2024-05-05T19:27:05.916" v="211"/>
        <pc:sldMkLst>
          <pc:docMk/>
          <pc:sldMk cId="4265502967" sldId="302"/>
        </pc:sldMkLst>
        <pc:spChg chg="mod">
          <ac:chgData name="Fleschner, Matt" userId="S::mfleschner@butler.edu::a85586c7-acbe-43e8-93b1-5d800c7b82ff" providerId="AD" clId="Web-{24AA388C-C2B2-4052-B326-937E588D7B2F}" dt="2024-05-05T19:10:41.626" v="152" actId="20577"/>
          <ac:spMkLst>
            <pc:docMk/>
            <pc:sldMk cId="4265502967" sldId="302"/>
            <ac:spMk id="3479" creationId="{00000000-0000-0000-0000-000000000000}"/>
          </ac:spMkLst>
        </pc:spChg>
        <pc:spChg chg="mod">
          <ac:chgData name="Fleschner, Matt" userId="S::mfleschner@butler.edu::a85586c7-acbe-43e8-93b1-5d800c7b82ff" providerId="AD" clId="Web-{24AA388C-C2B2-4052-B326-937E588D7B2F}" dt="2024-05-05T19:24:25.910" v="198" actId="20577"/>
          <ac:spMkLst>
            <pc:docMk/>
            <pc:sldMk cId="4265502967" sldId="302"/>
            <ac:spMk id="3480" creationId="{00000000-0000-0000-0000-000000000000}"/>
          </ac:spMkLst>
        </pc:spChg>
        <pc:picChg chg="add del mod">
          <ac:chgData name="Fleschner, Matt" userId="S::mfleschner@butler.edu::a85586c7-acbe-43e8-93b1-5d800c7b82ff" providerId="AD" clId="Web-{24AA388C-C2B2-4052-B326-937E588D7B2F}" dt="2024-05-05T19:25:30.053" v="200"/>
          <ac:picMkLst>
            <pc:docMk/>
            <pc:sldMk cId="4265502967" sldId="302"/>
            <ac:picMk id="2" creationId="{C6127FD3-F76A-5394-942A-6430D1E140F5}"/>
          </ac:picMkLst>
        </pc:picChg>
        <pc:picChg chg="add del mod">
          <ac:chgData name="Fleschner, Matt" userId="S::mfleschner@butler.edu::a85586c7-acbe-43e8-93b1-5d800c7b82ff" providerId="AD" clId="Web-{24AA388C-C2B2-4052-B326-937E588D7B2F}" dt="2024-05-05T19:23:39.815" v="171"/>
          <ac:picMkLst>
            <pc:docMk/>
            <pc:sldMk cId="4265502967" sldId="302"/>
            <ac:picMk id="3" creationId="{184DC955-FB47-8779-71FC-28FD3112962D}"/>
          </ac:picMkLst>
        </pc:picChg>
        <pc:picChg chg="add mod">
          <ac:chgData name="Fleschner, Matt" userId="S::mfleschner@butler.edu::a85586c7-acbe-43e8-93b1-5d800c7b82ff" providerId="AD" clId="Web-{24AA388C-C2B2-4052-B326-937E588D7B2F}" dt="2024-05-05T19:26:13.476" v="206" actId="1076"/>
          <ac:picMkLst>
            <pc:docMk/>
            <pc:sldMk cId="4265502967" sldId="302"/>
            <ac:picMk id="4" creationId="{2D1579CF-0640-1503-9DDD-CA1BF5377EE8}"/>
          </ac:picMkLst>
        </pc:picChg>
        <pc:picChg chg="add del mod">
          <ac:chgData name="Fleschner, Matt" userId="S::mfleschner@butler.edu::a85586c7-acbe-43e8-93b1-5d800c7b82ff" providerId="AD" clId="Web-{24AA388C-C2B2-4052-B326-937E588D7B2F}" dt="2024-05-05T19:27:05.916" v="211"/>
          <ac:picMkLst>
            <pc:docMk/>
            <pc:sldMk cId="4265502967" sldId="302"/>
            <ac:picMk id="5" creationId="{3A45BB48-786F-DADB-DA1A-9D53CD068395}"/>
          </ac:picMkLst>
        </pc:picChg>
      </pc:sldChg>
      <pc:sldChg chg="modSp">
        <pc:chgData name="Fleschner, Matt" userId="S::mfleschner@butler.edu::a85586c7-acbe-43e8-93b1-5d800c7b82ff" providerId="AD" clId="Web-{24AA388C-C2B2-4052-B326-937E588D7B2F}" dt="2024-05-05T19:31:30.350" v="415" actId="20577"/>
        <pc:sldMkLst>
          <pc:docMk/>
          <pc:sldMk cId="3468692467" sldId="308"/>
        </pc:sldMkLst>
        <pc:spChg chg="mod">
          <ac:chgData name="Fleschner, Matt" userId="S::mfleschner@butler.edu::a85586c7-acbe-43e8-93b1-5d800c7b82ff" providerId="AD" clId="Web-{24AA388C-C2B2-4052-B326-937E588D7B2F}" dt="2024-05-05T19:31:30.350" v="415" actId="20577"/>
          <ac:spMkLst>
            <pc:docMk/>
            <pc:sldMk cId="3468692467" sldId="308"/>
            <ac:spMk id="3480" creationId="{00000000-0000-0000-0000-000000000000}"/>
          </ac:spMkLst>
        </pc:spChg>
      </pc:sldChg>
      <pc:sldChg chg="addSp modSp new">
        <pc:chgData name="Fleschner, Matt" userId="S::mfleschner@butler.edu::a85586c7-acbe-43e8-93b1-5d800c7b82ff" providerId="AD" clId="Web-{24AA388C-C2B2-4052-B326-937E588D7B2F}" dt="2024-05-05T19:32:19.929" v="510" actId="1076"/>
        <pc:sldMkLst>
          <pc:docMk/>
          <pc:sldMk cId="927280880" sldId="311"/>
        </pc:sldMkLst>
        <pc:spChg chg="mod">
          <ac:chgData name="Fleschner, Matt" userId="S::mfleschner@butler.edu::a85586c7-acbe-43e8-93b1-5d800c7b82ff" providerId="AD" clId="Web-{24AA388C-C2B2-4052-B326-937E588D7B2F}" dt="2024-05-05T19:27:27.416" v="244" actId="20577"/>
          <ac:spMkLst>
            <pc:docMk/>
            <pc:sldMk cId="927280880" sldId="311"/>
            <ac:spMk id="2" creationId="{E50E4908-C506-D860-25C8-23AC1B1FF70D}"/>
          </ac:spMkLst>
        </pc:spChg>
        <pc:spChg chg="mod">
          <ac:chgData name="Fleschner, Matt" userId="S::mfleschner@butler.edu::a85586c7-acbe-43e8-93b1-5d800c7b82ff" providerId="AD" clId="Web-{24AA388C-C2B2-4052-B326-937E588D7B2F}" dt="2024-05-05T19:32:19.929" v="510" actId="1076"/>
          <ac:spMkLst>
            <pc:docMk/>
            <pc:sldMk cId="927280880" sldId="311"/>
            <ac:spMk id="4" creationId="{39192DAA-073A-1A05-7C3D-FDCAB7D731D2}"/>
          </ac:spMkLst>
        </pc:spChg>
        <pc:picChg chg="add mod">
          <ac:chgData name="Fleschner, Matt" userId="S::mfleschner@butler.edu::a85586c7-acbe-43e8-93b1-5d800c7b82ff" providerId="AD" clId="Web-{24AA388C-C2B2-4052-B326-937E588D7B2F}" dt="2024-05-05T19:27:17.900" v="215" actId="1076"/>
          <ac:picMkLst>
            <pc:docMk/>
            <pc:sldMk cId="927280880" sldId="311"/>
            <ac:picMk id="5" creationId="{1F88415A-557D-02D8-BFA4-785B87B231B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1ea854fff1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1ea854fff1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9" name="Google Shape;338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1812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7" name="Google Shape;3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723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7" name="Google Shape;3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6238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7" name="Google Shape;3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4582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9" name="Google Shape;338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795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7" name="Google Shape;3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579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9" name="Google Shape;338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86518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7" name="Google Shape;3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24520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9" name="Google Shape;338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927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6" name="Google Shape;330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9" name="Google Shape;338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7" name="Google Shape;3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9" name="Google Shape;338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3291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7" name="Google Shape;3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08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9" name="Google Shape;338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8456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7" name="Google Shape;3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"/>
              <a:t>(the reg</a:t>
            </a:r>
            <a:r>
              <a:rPr lang="en-US" err="1"/>
              <a:t>i</a:t>
            </a:r>
            <a:r>
              <a:rPr lang="en" err="1"/>
              <a:t>stration</a:t>
            </a:r>
            <a:r>
              <a:rPr lang="en"/>
              <a:t> process will take place outside)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705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6" name="Google Shape;3476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7" name="Google Shape;3477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596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12200" y="1074300"/>
            <a:ext cx="5919600" cy="212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07600" y="3419449"/>
            <a:ext cx="4528800" cy="338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278550" y="-1422022"/>
            <a:ext cx="8608150" cy="6743469"/>
            <a:chOff x="278550" y="-1422022"/>
            <a:chExt cx="8608150" cy="6743469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278550" y="-780808"/>
              <a:ext cx="143400" cy="2454350"/>
              <a:chOff x="2436050" y="685625"/>
              <a:chExt cx="143400" cy="2454350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4" name="Google Shape;14;p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5" name="Google Shape;15;p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26" name="Google Shape;26;p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7" name="Google Shape;27;p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39" name="Google Shape;39;p2"/>
            <p:cNvGrpSpPr/>
            <p:nvPr/>
          </p:nvGrpSpPr>
          <p:grpSpPr>
            <a:xfrm>
              <a:off x="8743300" y="2378475"/>
              <a:ext cx="143400" cy="2454350"/>
              <a:chOff x="2436050" y="685625"/>
              <a:chExt cx="143400" cy="2454350"/>
            </a:xfrm>
          </p:grpSpPr>
          <p:grpSp>
            <p:nvGrpSpPr>
              <p:cNvPr id="40" name="Google Shape;40;p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41" name="Google Shape;41;p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53" name="Google Shape;53;p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54" name="Google Shape;54;p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66" name="Google Shape;66;p2"/>
            <p:cNvGrpSpPr/>
            <p:nvPr/>
          </p:nvGrpSpPr>
          <p:grpSpPr>
            <a:xfrm>
              <a:off x="637013" y="2867097"/>
              <a:ext cx="143400" cy="2454350"/>
              <a:chOff x="2436050" y="685625"/>
              <a:chExt cx="143400" cy="2454350"/>
            </a:xfrm>
          </p:grpSpPr>
          <p:grpSp>
            <p:nvGrpSpPr>
              <p:cNvPr id="67" name="Google Shape;67;p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68" name="Google Shape;68;p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80" name="Google Shape;80;p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93" name="Google Shape;93;p2"/>
            <p:cNvGrpSpPr/>
            <p:nvPr/>
          </p:nvGrpSpPr>
          <p:grpSpPr>
            <a:xfrm>
              <a:off x="8599900" y="-1422022"/>
              <a:ext cx="143400" cy="2454350"/>
              <a:chOff x="8599900" y="-1422022"/>
              <a:chExt cx="143400" cy="2454350"/>
            </a:xfrm>
          </p:grpSpPr>
          <p:grpSp>
            <p:nvGrpSpPr>
              <p:cNvPr id="94" name="Google Shape;94;p2"/>
              <p:cNvGrpSpPr/>
              <p:nvPr/>
            </p:nvGrpSpPr>
            <p:grpSpPr>
              <a:xfrm>
                <a:off x="8599900" y="-1422022"/>
                <a:ext cx="143400" cy="2454350"/>
                <a:chOff x="2436050" y="685625"/>
                <a:chExt cx="143400" cy="2454350"/>
              </a:xfrm>
            </p:grpSpPr>
            <p:sp>
              <p:nvSpPr>
                <p:cNvPr id="95" name="Google Shape;95;p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0" name="Google Shape;100;p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1" name="Google Shape;101;p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2" name="Google Shape;102;p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" name="Google Shape;103;p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sp>
            <p:nvSpPr>
              <p:cNvPr id="107" name="Google Shape;107;p2"/>
              <p:cNvSpPr/>
              <p:nvPr/>
            </p:nvSpPr>
            <p:spPr>
              <a:xfrm>
                <a:off x="8599900" y="888928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8608450" y="678203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8608450" y="467478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8608450" y="256753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8612800" y="46028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8612800" y="-164697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8614900" y="-375422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8617150" y="-586147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8622100" y="-792372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8626900" y="-998597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8626900" y="-1204822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8631850" y="-1422022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 txBox="1">
            <a:spLocks noGrp="1"/>
          </p:cNvSpPr>
          <p:nvPr>
            <p:ph type="title"/>
          </p:nvPr>
        </p:nvSpPr>
        <p:spPr>
          <a:xfrm>
            <a:off x="2038200" y="2305981"/>
            <a:ext cx="50676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1" name="Google Shape;121;p3"/>
          <p:cNvSpPr txBox="1">
            <a:spLocks noGrp="1"/>
          </p:cNvSpPr>
          <p:nvPr>
            <p:ph type="title" idx="2" hasCustomPrompt="1"/>
          </p:nvPr>
        </p:nvSpPr>
        <p:spPr>
          <a:xfrm>
            <a:off x="2038200" y="1374094"/>
            <a:ext cx="50676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3"/>
          <p:cNvSpPr txBox="1">
            <a:spLocks noGrp="1"/>
          </p:cNvSpPr>
          <p:nvPr>
            <p:ph type="subTitle" idx="1"/>
          </p:nvPr>
        </p:nvSpPr>
        <p:spPr>
          <a:xfrm>
            <a:off x="2038200" y="3293906"/>
            <a:ext cx="5067600" cy="338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3"/>
          <p:cNvGrpSpPr/>
          <p:nvPr/>
        </p:nvGrpSpPr>
        <p:grpSpPr>
          <a:xfrm>
            <a:off x="325300" y="-2044295"/>
            <a:ext cx="8314050" cy="5904670"/>
            <a:chOff x="325300" y="-2044295"/>
            <a:chExt cx="8314050" cy="5904670"/>
          </a:xfrm>
        </p:grpSpPr>
        <p:grpSp>
          <p:nvGrpSpPr>
            <p:cNvPr id="124" name="Google Shape;124;p3"/>
            <p:cNvGrpSpPr/>
            <p:nvPr/>
          </p:nvGrpSpPr>
          <p:grpSpPr>
            <a:xfrm>
              <a:off x="325300" y="969600"/>
              <a:ext cx="143400" cy="2454350"/>
              <a:chOff x="2436050" y="685625"/>
              <a:chExt cx="143400" cy="2454350"/>
            </a:xfrm>
          </p:grpSpPr>
          <p:grpSp>
            <p:nvGrpSpPr>
              <p:cNvPr id="125" name="Google Shape;125;p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26" name="Google Shape;126;p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3" name="Google Shape;133;p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4" name="Google Shape;134;p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5" name="Google Shape;135;p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6" name="Google Shape;136;p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38" name="Google Shape;138;p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39" name="Google Shape;139;p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5" name="Google Shape;145;p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6" name="Google Shape;146;p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7" name="Google Shape;147;p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8" name="Google Shape;148;p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49" name="Google Shape;149;p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50" name="Google Shape;150;p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151" name="Google Shape;151;p3"/>
            <p:cNvGrpSpPr/>
            <p:nvPr/>
          </p:nvGrpSpPr>
          <p:grpSpPr>
            <a:xfrm>
              <a:off x="7105800" y="-2044295"/>
              <a:ext cx="143400" cy="2454350"/>
              <a:chOff x="2436050" y="685625"/>
              <a:chExt cx="143400" cy="2454350"/>
            </a:xfrm>
          </p:grpSpPr>
          <p:grpSp>
            <p:nvGrpSpPr>
              <p:cNvPr id="152" name="Google Shape;152;p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53" name="Google Shape;153;p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54" name="Google Shape;154;p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55" name="Google Shape;155;p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56" name="Google Shape;156;p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57" name="Google Shape;157;p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58" name="Google Shape;158;p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59" name="Google Shape;159;p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60" name="Google Shape;160;p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61" name="Google Shape;161;p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62" name="Google Shape;162;p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63" name="Google Shape;163;p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64" name="Google Shape;164;p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65" name="Google Shape;165;p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66" name="Google Shape;166;p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67" name="Google Shape;167;p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68" name="Google Shape;168;p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69" name="Google Shape;169;p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0" name="Google Shape;170;p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1" name="Google Shape;171;p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2" name="Google Shape;172;p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3" name="Google Shape;173;p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77" name="Google Shape;177;p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178" name="Google Shape;178;p3"/>
            <p:cNvGrpSpPr/>
            <p:nvPr/>
          </p:nvGrpSpPr>
          <p:grpSpPr>
            <a:xfrm>
              <a:off x="8495950" y="1406025"/>
              <a:ext cx="143400" cy="2454350"/>
              <a:chOff x="2436050" y="685625"/>
              <a:chExt cx="143400" cy="2454350"/>
            </a:xfrm>
          </p:grpSpPr>
          <p:grpSp>
            <p:nvGrpSpPr>
              <p:cNvPr id="179" name="Google Shape;179;p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80" name="Google Shape;180;p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8" name="Google Shape;188;p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89" name="Google Shape;189;p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90" name="Google Shape;190;p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91" name="Google Shape;191;p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92" name="Google Shape;192;p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93" name="Google Shape;193;p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94" name="Google Shape;194;p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95" name="Google Shape;195;p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96" name="Google Shape;196;p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97" name="Google Shape;197;p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98" name="Google Shape;198;p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99" name="Google Shape;199;p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0" name="Google Shape;200;p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1" name="Google Shape;201;p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2" name="Google Shape;202;p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3" name="Google Shape;203;p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4" name="Google Shape;204;p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1" name="Google Shape;971;p13"/>
          <p:cNvGrpSpPr/>
          <p:nvPr/>
        </p:nvGrpSpPr>
        <p:grpSpPr>
          <a:xfrm>
            <a:off x="132175" y="-570343"/>
            <a:ext cx="8829050" cy="5422318"/>
            <a:chOff x="132175" y="-570343"/>
            <a:chExt cx="8829050" cy="5422318"/>
          </a:xfrm>
        </p:grpSpPr>
        <p:grpSp>
          <p:nvGrpSpPr>
            <p:cNvPr id="972" name="Google Shape;972;p13"/>
            <p:cNvGrpSpPr/>
            <p:nvPr/>
          </p:nvGrpSpPr>
          <p:grpSpPr>
            <a:xfrm>
              <a:off x="132175" y="-570343"/>
              <a:ext cx="143400" cy="2454350"/>
              <a:chOff x="2436050" y="685625"/>
              <a:chExt cx="143400" cy="2454350"/>
            </a:xfrm>
          </p:grpSpPr>
          <p:grpSp>
            <p:nvGrpSpPr>
              <p:cNvPr id="973" name="Google Shape;973;p1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974" name="Google Shape;974;p1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75" name="Google Shape;975;p1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76" name="Google Shape;976;p1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77" name="Google Shape;977;p1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78" name="Google Shape;978;p1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79" name="Google Shape;979;p1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80" name="Google Shape;980;p1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81" name="Google Shape;981;p1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82" name="Google Shape;982;p1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83" name="Google Shape;983;p1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84" name="Google Shape;984;p1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85" name="Google Shape;985;p1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986" name="Google Shape;986;p1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987" name="Google Shape;987;p1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88" name="Google Shape;988;p1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89" name="Google Shape;989;p1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0" name="Google Shape;990;p1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1" name="Google Shape;991;p1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2" name="Google Shape;992;p1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3" name="Google Shape;993;p1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4" name="Google Shape;994;p1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5" name="Google Shape;995;p1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6" name="Google Shape;996;p1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7" name="Google Shape;997;p1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998" name="Google Shape;998;p1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999" name="Google Shape;999;p13"/>
            <p:cNvGrpSpPr/>
            <p:nvPr/>
          </p:nvGrpSpPr>
          <p:grpSpPr>
            <a:xfrm>
              <a:off x="426075" y="1344575"/>
              <a:ext cx="143400" cy="2454350"/>
              <a:chOff x="2030200" y="685625"/>
              <a:chExt cx="143400" cy="2454350"/>
            </a:xfrm>
          </p:grpSpPr>
          <p:grpSp>
            <p:nvGrpSpPr>
              <p:cNvPr id="1000" name="Google Shape;1000;p13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001" name="Google Shape;1001;p1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02" name="Google Shape;1002;p1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03" name="Google Shape;1003;p1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04" name="Google Shape;1004;p1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05" name="Google Shape;1005;p1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06" name="Google Shape;1006;p1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07" name="Google Shape;1007;p1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08" name="Google Shape;1008;p1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09" name="Google Shape;1009;p1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10" name="Google Shape;1010;p1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11" name="Google Shape;1011;p1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12" name="Google Shape;1012;p1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013" name="Google Shape;1013;p13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014" name="Google Shape;1014;p1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15" name="Google Shape;1015;p1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16" name="Google Shape;1016;p1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17" name="Google Shape;1017;p1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18" name="Google Shape;1018;p1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19" name="Google Shape;1019;p1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20" name="Google Shape;1020;p1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21" name="Google Shape;1021;p1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22" name="Google Shape;1022;p1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23" name="Google Shape;1023;p1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24" name="Google Shape;1024;p1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25" name="Google Shape;1025;p1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1026" name="Google Shape;1026;p13"/>
            <p:cNvGrpSpPr/>
            <p:nvPr/>
          </p:nvGrpSpPr>
          <p:grpSpPr>
            <a:xfrm>
              <a:off x="8520850" y="-116950"/>
              <a:ext cx="143400" cy="2454350"/>
              <a:chOff x="2436050" y="685625"/>
              <a:chExt cx="143400" cy="2454350"/>
            </a:xfrm>
          </p:grpSpPr>
          <p:grpSp>
            <p:nvGrpSpPr>
              <p:cNvPr id="1027" name="Google Shape;1027;p1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028" name="Google Shape;1028;p1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29" name="Google Shape;1029;p1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0" name="Google Shape;1030;p1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1" name="Google Shape;1031;p1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2" name="Google Shape;1032;p1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3" name="Google Shape;1033;p1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4" name="Google Shape;1034;p1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5" name="Google Shape;1035;p1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6" name="Google Shape;1036;p1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7" name="Google Shape;1037;p1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8" name="Google Shape;1038;p1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39" name="Google Shape;1039;p1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040" name="Google Shape;1040;p13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041" name="Google Shape;1041;p1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42" name="Google Shape;1042;p1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43" name="Google Shape;1043;p1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44" name="Google Shape;1044;p1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45" name="Google Shape;1045;p1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46" name="Google Shape;1046;p1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47" name="Google Shape;1047;p1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48" name="Google Shape;1048;p1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49" name="Google Shape;1049;p1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50" name="Google Shape;1050;p1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51" name="Google Shape;1051;p1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52" name="Google Shape;1052;p1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1053" name="Google Shape;1053;p13"/>
            <p:cNvGrpSpPr/>
            <p:nvPr/>
          </p:nvGrpSpPr>
          <p:grpSpPr>
            <a:xfrm>
              <a:off x="8817825" y="2397625"/>
              <a:ext cx="143400" cy="2454350"/>
              <a:chOff x="2030200" y="685625"/>
              <a:chExt cx="143400" cy="2454350"/>
            </a:xfrm>
          </p:grpSpPr>
          <p:grpSp>
            <p:nvGrpSpPr>
              <p:cNvPr id="1054" name="Google Shape;1054;p13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055" name="Google Shape;1055;p1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56" name="Google Shape;1056;p1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57" name="Google Shape;1057;p1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58" name="Google Shape;1058;p1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59" name="Google Shape;1059;p1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60" name="Google Shape;1060;p1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61" name="Google Shape;1061;p1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62" name="Google Shape;1062;p1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63" name="Google Shape;1063;p1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64" name="Google Shape;1064;p1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65" name="Google Shape;1065;p1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66" name="Google Shape;1066;p1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1067" name="Google Shape;1067;p13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1068" name="Google Shape;1068;p13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69" name="Google Shape;1069;p13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0" name="Google Shape;1070;p13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1" name="Google Shape;1071;p13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2" name="Google Shape;1072;p13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3" name="Google Shape;1073;p13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4" name="Google Shape;1074;p13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5" name="Google Shape;1075;p13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6" name="Google Shape;1076;p13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7" name="Google Shape;1077;p13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8" name="Google Shape;1078;p13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1079" name="Google Shape;1079;p13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</p:grpSp>
      <p:sp>
        <p:nvSpPr>
          <p:cNvPr id="1080" name="Google Shape;108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81" name="Google Shape;1081;p13"/>
          <p:cNvSpPr txBox="1">
            <a:spLocks noGrp="1"/>
          </p:cNvSpPr>
          <p:nvPr>
            <p:ph type="subTitle" idx="1"/>
          </p:nvPr>
        </p:nvSpPr>
        <p:spPr>
          <a:xfrm>
            <a:off x="720000" y="21329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13"/>
          <p:cNvSpPr txBox="1">
            <a:spLocks noGrp="1"/>
          </p:cNvSpPr>
          <p:nvPr>
            <p:ph type="subTitle" idx="2"/>
          </p:nvPr>
        </p:nvSpPr>
        <p:spPr>
          <a:xfrm>
            <a:off x="3419271" y="21329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p13"/>
          <p:cNvSpPr txBox="1">
            <a:spLocks noGrp="1"/>
          </p:cNvSpPr>
          <p:nvPr>
            <p:ph type="subTitle" idx="3"/>
          </p:nvPr>
        </p:nvSpPr>
        <p:spPr>
          <a:xfrm>
            <a:off x="720000" y="38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4" name="Google Shape;1084;p13"/>
          <p:cNvSpPr txBox="1">
            <a:spLocks noGrp="1"/>
          </p:cNvSpPr>
          <p:nvPr>
            <p:ph type="subTitle" idx="4"/>
          </p:nvPr>
        </p:nvSpPr>
        <p:spPr>
          <a:xfrm>
            <a:off x="3419271" y="38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5" name="Google Shape;1085;p13"/>
          <p:cNvSpPr txBox="1">
            <a:spLocks noGrp="1"/>
          </p:cNvSpPr>
          <p:nvPr>
            <p:ph type="subTitle" idx="5"/>
          </p:nvPr>
        </p:nvSpPr>
        <p:spPr>
          <a:xfrm>
            <a:off x="6118549" y="21329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6" name="Google Shape;1086;p13"/>
          <p:cNvSpPr txBox="1">
            <a:spLocks noGrp="1"/>
          </p:cNvSpPr>
          <p:nvPr>
            <p:ph type="subTitle" idx="6"/>
          </p:nvPr>
        </p:nvSpPr>
        <p:spPr>
          <a:xfrm>
            <a:off x="6118549" y="38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7" name="Google Shape;1087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33202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8" name="Google Shape;1088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064624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9" name="Google Shape;1089;p13"/>
          <p:cNvSpPr txBox="1">
            <a:spLocks noGrp="1"/>
          </p:cNvSpPr>
          <p:nvPr>
            <p:ph type="title" idx="9" hasCustomPrompt="1"/>
          </p:nvPr>
        </p:nvSpPr>
        <p:spPr>
          <a:xfrm>
            <a:off x="3419284" y="133202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0" name="Google Shape;1090;p13"/>
          <p:cNvSpPr txBox="1">
            <a:spLocks noGrp="1"/>
          </p:cNvSpPr>
          <p:nvPr>
            <p:ph type="title" idx="13" hasCustomPrompt="1"/>
          </p:nvPr>
        </p:nvSpPr>
        <p:spPr>
          <a:xfrm>
            <a:off x="3419284" y="3064624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1" name="Google Shape;1091;p13"/>
          <p:cNvSpPr txBox="1">
            <a:spLocks noGrp="1"/>
          </p:cNvSpPr>
          <p:nvPr>
            <p:ph type="title" idx="14" hasCustomPrompt="1"/>
          </p:nvPr>
        </p:nvSpPr>
        <p:spPr>
          <a:xfrm>
            <a:off x="6118553" y="1332025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2" name="Google Shape;1092;p13"/>
          <p:cNvSpPr txBox="1">
            <a:spLocks noGrp="1"/>
          </p:cNvSpPr>
          <p:nvPr>
            <p:ph type="title" idx="15" hasCustomPrompt="1"/>
          </p:nvPr>
        </p:nvSpPr>
        <p:spPr>
          <a:xfrm>
            <a:off x="6118553" y="3064624"/>
            <a:ext cx="23055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3" name="Google Shape;1093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1094" name="Google Shape;1094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1095" name="Google Shape;1095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1096" name="Google Shape;1096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1097" name="Google Shape;1097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1098" name="Google Shape;1098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3" name="Google Shape;2053;p22"/>
          <p:cNvGrpSpPr/>
          <p:nvPr/>
        </p:nvGrpSpPr>
        <p:grpSpPr>
          <a:xfrm>
            <a:off x="278550" y="-1550697"/>
            <a:ext cx="8608125" cy="5892444"/>
            <a:chOff x="278550" y="-1550697"/>
            <a:chExt cx="8608125" cy="5892444"/>
          </a:xfrm>
        </p:grpSpPr>
        <p:grpSp>
          <p:nvGrpSpPr>
            <p:cNvPr id="2054" name="Google Shape;2054;p22"/>
            <p:cNvGrpSpPr/>
            <p:nvPr/>
          </p:nvGrpSpPr>
          <p:grpSpPr>
            <a:xfrm>
              <a:off x="278550" y="285992"/>
              <a:ext cx="143400" cy="2454350"/>
              <a:chOff x="2436050" y="685625"/>
              <a:chExt cx="143400" cy="2454350"/>
            </a:xfrm>
          </p:grpSpPr>
          <p:grpSp>
            <p:nvGrpSpPr>
              <p:cNvPr id="2055" name="Google Shape;2055;p2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056" name="Google Shape;2056;p2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57" name="Google Shape;2057;p2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58" name="Google Shape;2058;p2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59" name="Google Shape;2059;p2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60" name="Google Shape;2060;p2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61" name="Google Shape;2061;p2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62" name="Google Shape;2062;p2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63" name="Google Shape;2063;p2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64" name="Google Shape;2064;p2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65" name="Google Shape;2065;p2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66" name="Google Shape;2066;p2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67" name="Google Shape;2067;p2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2068" name="Google Shape;2068;p2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069" name="Google Shape;2069;p2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0" name="Google Shape;2070;p2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1" name="Google Shape;2071;p2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2" name="Google Shape;2072;p2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3" name="Google Shape;2073;p2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4" name="Google Shape;2074;p2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5" name="Google Shape;2075;p2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6" name="Google Shape;2076;p2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7" name="Google Shape;2077;p2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8" name="Google Shape;2078;p2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79" name="Google Shape;2079;p2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80" name="Google Shape;2080;p2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2081" name="Google Shape;2081;p22"/>
            <p:cNvGrpSpPr/>
            <p:nvPr/>
          </p:nvGrpSpPr>
          <p:grpSpPr>
            <a:xfrm>
              <a:off x="8743275" y="1430700"/>
              <a:ext cx="143400" cy="2454350"/>
              <a:chOff x="2436050" y="685625"/>
              <a:chExt cx="143400" cy="2454350"/>
            </a:xfrm>
          </p:grpSpPr>
          <p:grpSp>
            <p:nvGrpSpPr>
              <p:cNvPr id="2082" name="Google Shape;2082;p2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083" name="Google Shape;2083;p2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84" name="Google Shape;2084;p2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85" name="Google Shape;2085;p2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86" name="Google Shape;2086;p2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87" name="Google Shape;2087;p2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88" name="Google Shape;2088;p2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89" name="Google Shape;2089;p2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90" name="Google Shape;2090;p2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91" name="Google Shape;2091;p2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92" name="Google Shape;2092;p2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93" name="Google Shape;2093;p2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94" name="Google Shape;2094;p2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2095" name="Google Shape;2095;p2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096" name="Google Shape;2096;p2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97" name="Google Shape;2097;p2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98" name="Google Shape;2098;p2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099" name="Google Shape;2099;p2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00" name="Google Shape;2100;p2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01" name="Google Shape;2101;p2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02" name="Google Shape;2102;p2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03" name="Google Shape;2103;p2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04" name="Google Shape;2104;p2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05" name="Google Shape;2105;p2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06" name="Google Shape;2106;p2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07" name="Google Shape;2107;p2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2108" name="Google Shape;2108;p22"/>
            <p:cNvGrpSpPr/>
            <p:nvPr/>
          </p:nvGrpSpPr>
          <p:grpSpPr>
            <a:xfrm>
              <a:off x="641513" y="1887397"/>
              <a:ext cx="143400" cy="2454350"/>
              <a:chOff x="2436050" y="685625"/>
              <a:chExt cx="143400" cy="2454350"/>
            </a:xfrm>
          </p:grpSpPr>
          <p:grpSp>
            <p:nvGrpSpPr>
              <p:cNvPr id="2109" name="Google Shape;2109;p2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110" name="Google Shape;2110;p2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11" name="Google Shape;2111;p2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12" name="Google Shape;2112;p2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13" name="Google Shape;2113;p2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14" name="Google Shape;2114;p2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15" name="Google Shape;2115;p2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16" name="Google Shape;2116;p2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17" name="Google Shape;2117;p2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18" name="Google Shape;2118;p2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19" name="Google Shape;2119;p2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20" name="Google Shape;2120;p2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21" name="Google Shape;2121;p2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2122" name="Google Shape;2122;p22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123" name="Google Shape;2123;p2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24" name="Google Shape;2124;p2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25" name="Google Shape;2125;p2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26" name="Google Shape;2126;p2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27" name="Google Shape;2127;p2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28" name="Google Shape;2128;p2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29" name="Google Shape;2129;p2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30" name="Google Shape;2130;p2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31" name="Google Shape;2131;p2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32" name="Google Shape;2132;p2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33" name="Google Shape;2133;p2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34" name="Google Shape;2134;p2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2135" name="Google Shape;2135;p22"/>
            <p:cNvGrpSpPr/>
            <p:nvPr/>
          </p:nvGrpSpPr>
          <p:grpSpPr>
            <a:xfrm>
              <a:off x="8599875" y="-1550697"/>
              <a:ext cx="143400" cy="2454350"/>
              <a:chOff x="2030200" y="685625"/>
              <a:chExt cx="143400" cy="2454350"/>
            </a:xfrm>
          </p:grpSpPr>
          <p:grpSp>
            <p:nvGrpSpPr>
              <p:cNvPr id="2136" name="Google Shape;2136;p22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137" name="Google Shape;2137;p2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38" name="Google Shape;2138;p2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39" name="Google Shape;2139;p2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40" name="Google Shape;2140;p2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41" name="Google Shape;2141;p2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42" name="Google Shape;2142;p2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43" name="Google Shape;2143;p2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44" name="Google Shape;2144;p2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45" name="Google Shape;2145;p2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46" name="Google Shape;2146;p2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47" name="Google Shape;2147;p2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48" name="Google Shape;2148;p2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2149" name="Google Shape;2149;p22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150" name="Google Shape;2150;p22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51" name="Google Shape;2151;p22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52" name="Google Shape;2152;p22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53" name="Google Shape;2153;p22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54" name="Google Shape;2154;p22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55" name="Google Shape;2155;p22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56" name="Google Shape;2156;p22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57" name="Google Shape;2157;p22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58" name="Google Shape;2158;p22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59" name="Google Shape;2159;p22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60" name="Google Shape;2160;p22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161" name="Google Shape;2161;p22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</p:grpSp>
      <p:sp>
        <p:nvSpPr>
          <p:cNvPr id="2162" name="Google Shape;216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63" name="Google Shape;2163;p22"/>
          <p:cNvSpPr txBox="1">
            <a:spLocks noGrp="1"/>
          </p:cNvSpPr>
          <p:nvPr>
            <p:ph type="subTitle" idx="1"/>
          </p:nvPr>
        </p:nvSpPr>
        <p:spPr>
          <a:xfrm>
            <a:off x="4832078" y="1820025"/>
            <a:ext cx="3254100" cy="19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4" name="Google Shape;2164;p22"/>
          <p:cNvSpPr txBox="1">
            <a:spLocks noGrp="1"/>
          </p:cNvSpPr>
          <p:nvPr>
            <p:ph type="subTitle" idx="2"/>
          </p:nvPr>
        </p:nvSpPr>
        <p:spPr>
          <a:xfrm>
            <a:off x="1057900" y="1820025"/>
            <a:ext cx="3254100" cy="19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9" name="Google Shape;2929;p29"/>
          <p:cNvGrpSpPr/>
          <p:nvPr/>
        </p:nvGrpSpPr>
        <p:grpSpPr>
          <a:xfrm>
            <a:off x="96700" y="-571283"/>
            <a:ext cx="8886025" cy="6099990"/>
            <a:chOff x="96700" y="-571283"/>
            <a:chExt cx="8886025" cy="6099990"/>
          </a:xfrm>
        </p:grpSpPr>
        <p:grpSp>
          <p:nvGrpSpPr>
            <p:cNvPr id="2930" name="Google Shape;2930;p29"/>
            <p:cNvGrpSpPr/>
            <p:nvPr/>
          </p:nvGrpSpPr>
          <p:grpSpPr>
            <a:xfrm>
              <a:off x="96700" y="969600"/>
              <a:ext cx="143400" cy="2454350"/>
              <a:chOff x="2436050" y="685625"/>
              <a:chExt cx="143400" cy="2454350"/>
            </a:xfrm>
          </p:grpSpPr>
          <p:grpSp>
            <p:nvGrpSpPr>
              <p:cNvPr id="2931" name="Google Shape;2931;p29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932" name="Google Shape;2932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33" name="Google Shape;2933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34" name="Google Shape;2934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35" name="Google Shape;2935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36" name="Google Shape;2936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37" name="Google Shape;2937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38" name="Google Shape;2938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39" name="Google Shape;2939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40" name="Google Shape;2940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41" name="Google Shape;2941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42" name="Google Shape;2942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43" name="Google Shape;2943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2944" name="Google Shape;2944;p29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945" name="Google Shape;2945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46" name="Google Shape;2946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47" name="Google Shape;2947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48" name="Google Shape;2948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49" name="Google Shape;2949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50" name="Google Shape;2950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51" name="Google Shape;2951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52" name="Google Shape;2952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53" name="Google Shape;2953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54" name="Google Shape;2954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55" name="Google Shape;2955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56" name="Google Shape;2956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2957" name="Google Shape;2957;p29"/>
            <p:cNvGrpSpPr/>
            <p:nvPr/>
          </p:nvGrpSpPr>
          <p:grpSpPr>
            <a:xfrm>
              <a:off x="408350" y="-571283"/>
              <a:ext cx="143400" cy="2454350"/>
              <a:chOff x="2030200" y="685625"/>
              <a:chExt cx="143400" cy="2454350"/>
            </a:xfrm>
          </p:grpSpPr>
          <p:grpSp>
            <p:nvGrpSpPr>
              <p:cNvPr id="2958" name="Google Shape;2958;p29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959" name="Google Shape;2959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0" name="Google Shape;2960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1" name="Google Shape;2961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2" name="Google Shape;2962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3" name="Google Shape;2963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4" name="Google Shape;2964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5" name="Google Shape;2965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6" name="Google Shape;2966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7" name="Google Shape;2967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8" name="Google Shape;2968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69" name="Google Shape;2969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70" name="Google Shape;2970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2971" name="Google Shape;2971;p29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972" name="Google Shape;2972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73" name="Google Shape;2973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74" name="Google Shape;2974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75" name="Google Shape;2975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76" name="Google Shape;2976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77" name="Google Shape;2977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78" name="Google Shape;2978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79" name="Google Shape;2979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80" name="Google Shape;2980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81" name="Google Shape;2981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82" name="Google Shape;2982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83" name="Google Shape;2983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2984" name="Google Shape;2984;p29"/>
            <p:cNvGrpSpPr/>
            <p:nvPr/>
          </p:nvGrpSpPr>
          <p:grpSpPr>
            <a:xfrm>
              <a:off x="576600" y="3074358"/>
              <a:ext cx="143400" cy="2454350"/>
              <a:chOff x="2436050" y="685625"/>
              <a:chExt cx="143400" cy="2454350"/>
            </a:xfrm>
          </p:grpSpPr>
          <p:grpSp>
            <p:nvGrpSpPr>
              <p:cNvPr id="2985" name="Google Shape;2985;p29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986" name="Google Shape;2986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87" name="Google Shape;2987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88" name="Google Shape;2988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89" name="Google Shape;2989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90" name="Google Shape;2990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91" name="Google Shape;2991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92" name="Google Shape;2992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93" name="Google Shape;2993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94" name="Google Shape;2994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95" name="Google Shape;2995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96" name="Google Shape;2996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997" name="Google Shape;2997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2998" name="Google Shape;2998;p29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2999" name="Google Shape;2999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0" name="Google Shape;3000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1" name="Google Shape;3001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2" name="Google Shape;3002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3" name="Google Shape;3003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4" name="Google Shape;3004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5" name="Google Shape;3005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6" name="Google Shape;3006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7" name="Google Shape;3007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8" name="Google Shape;3008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09" name="Google Shape;3009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10" name="Google Shape;3010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3011" name="Google Shape;3011;p29"/>
            <p:cNvGrpSpPr/>
            <p:nvPr/>
          </p:nvGrpSpPr>
          <p:grpSpPr>
            <a:xfrm>
              <a:off x="8503375" y="-127789"/>
              <a:ext cx="143400" cy="2454350"/>
              <a:chOff x="2030200" y="685625"/>
              <a:chExt cx="143400" cy="2454350"/>
            </a:xfrm>
          </p:grpSpPr>
          <p:grpSp>
            <p:nvGrpSpPr>
              <p:cNvPr id="3012" name="Google Shape;3012;p29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013" name="Google Shape;3013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14" name="Google Shape;3014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15" name="Google Shape;3015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16" name="Google Shape;3016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17" name="Google Shape;3017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18" name="Google Shape;3018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19" name="Google Shape;3019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20" name="Google Shape;3020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21" name="Google Shape;3021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22" name="Google Shape;3022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23" name="Google Shape;3023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24" name="Google Shape;3024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3025" name="Google Shape;3025;p29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026" name="Google Shape;3026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27" name="Google Shape;3027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28" name="Google Shape;3028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29" name="Google Shape;3029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30" name="Google Shape;3030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31" name="Google Shape;3031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32" name="Google Shape;3032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33" name="Google Shape;3033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34" name="Google Shape;3034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35" name="Google Shape;3035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36" name="Google Shape;3036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37" name="Google Shape;3037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3038" name="Google Shape;3038;p29"/>
            <p:cNvGrpSpPr/>
            <p:nvPr/>
          </p:nvGrpSpPr>
          <p:grpSpPr>
            <a:xfrm>
              <a:off x="8839325" y="2071400"/>
              <a:ext cx="143400" cy="2454350"/>
              <a:chOff x="2436050" y="685625"/>
              <a:chExt cx="143400" cy="2454350"/>
            </a:xfrm>
          </p:grpSpPr>
          <p:grpSp>
            <p:nvGrpSpPr>
              <p:cNvPr id="3039" name="Google Shape;3039;p29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040" name="Google Shape;3040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41" name="Google Shape;3041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42" name="Google Shape;3042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43" name="Google Shape;3043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44" name="Google Shape;3044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45" name="Google Shape;3045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46" name="Google Shape;3046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47" name="Google Shape;3047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48" name="Google Shape;3048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49" name="Google Shape;3049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50" name="Google Shape;3050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51" name="Google Shape;3051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3052" name="Google Shape;3052;p29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053" name="Google Shape;3053;p29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54" name="Google Shape;3054;p29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55" name="Google Shape;3055;p29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56" name="Google Shape;3056;p29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57" name="Google Shape;3057;p29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58" name="Google Shape;3058;p29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59" name="Google Shape;3059;p29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60" name="Google Shape;3060;p29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61" name="Google Shape;3061;p29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62" name="Google Shape;3062;p29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63" name="Google Shape;3063;p29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64" name="Google Shape;3064;p29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6" name="Google Shape;3066;p30"/>
          <p:cNvGrpSpPr/>
          <p:nvPr/>
        </p:nvGrpSpPr>
        <p:grpSpPr>
          <a:xfrm>
            <a:off x="177725" y="-1044592"/>
            <a:ext cx="8709000" cy="5947392"/>
            <a:chOff x="177725" y="-1044592"/>
            <a:chExt cx="8709000" cy="5947392"/>
          </a:xfrm>
        </p:grpSpPr>
        <p:grpSp>
          <p:nvGrpSpPr>
            <p:cNvPr id="3067" name="Google Shape;3067;p30"/>
            <p:cNvGrpSpPr/>
            <p:nvPr/>
          </p:nvGrpSpPr>
          <p:grpSpPr>
            <a:xfrm>
              <a:off x="8743325" y="-363653"/>
              <a:ext cx="143400" cy="2454350"/>
              <a:chOff x="2436050" y="685625"/>
              <a:chExt cx="143400" cy="2454350"/>
            </a:xfrm>
          </p:grpSpPr>
          <p:grpSp>
            <p:nvGrpSpPr>
              <p:cNvPr id="3068" name="Google Shape;3068;p30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069" name="Google Shape;3069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0" name="Google Shape;3070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1" name="Google Shape;3071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2" name="Google Shape;3072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3" name="Google Shape;3073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4" name="Google Shape;3074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5" name="Google Shape;3075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6" name="Google Shape;3076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7" name="Google Shape;3077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8" name="Google Shape;3078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79" name="Google Shape;3079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80" name="Google Shape;3080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3081" name="Google Shape;3081;p30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082" name="Google Shape;3082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83" name="Google Shape;3083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84" name="Google Shape;3084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85" name="Google Shape;3085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86" name="Google Shape;3086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87" name="Google Shape;3087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88" name="Google Shape;3088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89" name="Google Shape;3089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90" name="Google Shape;3090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91" name="Google Shape;3091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92" name="Google Shape;3092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93" name="Google Shape;3093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3094" name="Google Shape;3094;p30"/>
            <p:cNvGrpSpPr/>
            <p:nvPr/>
          </p:nvGrpSpPr>
          <p:grpSpPr>
            <a:xfrm>
              <a:off x="177725" y="-345150"/>
              <a:ext cx="143400" cy="2454350"/>
              <a:chOff x="2030200" y="685625"/>
              <a:chExt cx="143400" cy="2454350"/>
            </a:xfrm>
          </p:grpSpPr>
          <p:grpSp>
            <p:nvGrpSpPr>
              <p:cNvPr id="3095" name="Google Shape;3095;p30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096" name="Google Shape;3096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97" name="Google Shape;3097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98" name="Google Shape;3098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099" name="Google Shape;3099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00" name="Google Shape;3100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01" name="Google Shape;3101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02" name="Google Shape;3102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03" name="Google Shape;3103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04" name="Google Shape;3104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05" name="Google Shape;3105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06" name="Google Shape;3106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07" name="Google Shape;3107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3108" name="Google Shape;3108;p30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109" name="Google Shape;3109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0" name="Google Shape;3110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1" name="Google Shape;3111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2" name="Google Shape;3112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3" name="Google Shape;3113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4" name="Google Shape;3114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5" name="Google Shape;3115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6" name="Google Shape;3116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7" name="Google Shape;3117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8" name="Google Shape;3118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19" name="Google Shape;3119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20" name="Google Shape;3120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3121" name="Google Shape;3121;p30"/>
            <p:cNvGrpSpPr/>
            <p:nvPr/>
          </p:nvGrpSpPr>
          <p:grpSpPr>
            <a:xfrm>
              <a:off x="8430900" y="2149651"/>
              <a:ext cx="143400" cy="2454350"/>
              <a:chOff x="2436050" y="685625"/>
              <a:chExt cx="143400" cy="2454350"/>
            </a:xfrm>
          </p:grpSpPr>
          <p:grpSp>
            <p:nvGrpSpPr>
              <p:cNvPr id="3122" name="Google Shape;3122;p30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123" name="Google Shape;3123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24" name="Google Shape;3124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25" name="Google Shape;3125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26" name="Google Shape;3126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27" name="Google Shape;3127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28" name="Google Shape;3128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29" name="Google Shape;3129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30" name="Google Shape;3130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31" name="Google Shape;3131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32" name="Google Shape;3132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33" name="Google Shape;3133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34" name="Google Shape;3134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3135" name="Google Shape;3135;p30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136" name="Google Shape;3136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37" name="Google Shape;3137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38" name="Google Shape;3138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39" name="Google Shape;3139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40" name="Google Shape;3140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41" name="Google Shape;3141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42" name="Google Shape;3142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43" name="Google Shape;3143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44" name="Google Shape;3144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45" name="Google Shape;3145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46" name="Google Shape;3146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47" name="Google Shape;3147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3148" name="Google Shape;3148;p30"/>
            <p:cNvGrpSpPr/>
            <p:nvPr/>
          </p:nvGrpSpPr>
          <p:grpSpPr>
            <a:xfrm>
              <a:off x="569825" y="-1044592"/>
              <a:ext cx="143400" cy="2454350"/>
              <a:chOff x="2436050" y="685625"/>
              <a:chExt cx="143400" cy="2454350"/>
            </a:xfrm>
          </p:grpSpPr>
          <p:grpSp>
            <p:nvGrpSpPr>
              <p:cNvPr id="3149" name="Google Shape;3149;p30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150" name="Google Shape;3150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51" name="Google Shape;3151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52" name="Google Shape;3152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53" name="Google Shape;3153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54" name="Google Shape;3154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55" name="Google Shape;3155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56" name="Google Shape;3156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57" name="Google Shape;3157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58" name="Google Shape;3158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59" name="Google Shape;3159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60" name="Google Shape;3160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61" name="Google Shape;3161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3162" name="Google Shape;3162;p30"/>
              <p:cNvGrpSpPr/>
              <p:nvPr/>
            </p:nvGrpSpPr>
            <p:grpSpPr>
              <a:xfrm>
                <a:off x="243605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163" name="Google Shape;3163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64" name="Google Shape;3164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65" name="Google Shape;3165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66" name="Google Shape;3166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67" name="Google Shape;3167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68" name="Google Shape;3168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69" name="Google Shape;3169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70" name="Google Shape;3170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71" name="Google Shape;3171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72" name="Google Shape;3172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73" name="Google Shape;3173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74" name="Google Shape;3174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  <p:grpSp>
          <p:nvGrpSpPr>
            <p:cNvPr id="3175" name="Google Shape;3175;p30"/>
            <p:cNvGrpSpPr/>
            <p:nvPr/>
          </p:nvGrpSpPr>
          <p:grpSpPr>
            <a:xfrm>
              <a:off x="321125" y="2448450"/>
              <a:ext cx="143400" cy="2454350"/>
              <a:chOff x="2030200" y="685625"/>
              <a:chExt cx="143400" cy="2454350"/>
            </a:xfrm>
          </p:grpSpPr>
          <p:grpSp>
            <p:nvGrpSpPr>
              <p:cNvPr id="3176" name="Google Shape;3176;p30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177" name="Google Shape;3177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78" name="Google Shape;3178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79" name="Google Shape;3179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80" name="Google Shape;3180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81" name="Google Shape;3181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82" name="Google Shape;3182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83" name="Google Shape;3183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84" name="Google Shape;3184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85" name="Google Shape;3185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86" name="Google Shape;3186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87" name="Google Shape;3187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88" name="Google Shape;3188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2700006" scaled="0"/>
                </a:gradFill>
                <a:ln>
                  <a:noFill/>
                </a:ln>
                <a:effectLst>
                  <a:outerShdw blurRad="185738" algn="bl" rotWithShape="0">
                    <a:schemeClr val="dk1">
                      <a:alpha val="31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  <p:grpSp>
            <p:nvGrpSpPr>
              <p:cNvPr id="3189" name="Google Shape;3189;p30"/>
              <p:cNvGrpSpPr/>
              <p:nvPr/>
            </p:nvGrpSpPr>
            <p:grpSpPr>
              <a:xfrm>
                <a:off x="2030200" y="685625"/>
                <a:ext cx="143400" cy="2454350"/>
                <a:chOff x="2436050" y="685625"/>
                <a:chExt cx="143400" cy="2454350"/>
              </a:xfrm>
            </p:grpSpPr>
            <p:sp>
              <p:nvSpPr>
                <p:cNvPr id="3190" name="Google Shape;3190;p30"/>
                <p:cNvSpPr/>
                <p:nvPr/>
              </p:nvSpPr>
              <p:spPr>
                <a:xfrm>
                  <a:off x="2436050" y="2996575"/>
                  <a:ext cx="143400" cy="143400"/>
                </a:xfrm>
                <a:prstGeom prst="rect">
                  <a:avLst/>
                </a:prstGeom>
                <a:solidFill>
                  <a:srgbClr val="009F8C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91" name="Google Shape;3191;p30"/>
                <p:cNvSpPr/>
                <p:nvPr/>
              </p:nvSpPr>
              <p:spPr>
                <a:xfrm>
                  <a:off x="2444600" y="278585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92" name="Google Shape;3192;p30"/>
                <p:cNvSpPr/>
                <p:nvPr/>
              </p:nvSpPr>
              <p:spPr>
                <a:xfrm>
                  <a:off x="2444600" y="2575125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1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93" name="Google Shape;3193;p30"/>
                <p:cNvSpPr/>
                <p:nvPr/>
              </p:nvSpPr>
              <p:spPr>
                <a:xfrm>
                  <a:off x="2444600" y="2364400"/>
                  <a:ext cx="126300" cy="126600"/>
                </a:xfrm>
                <a:prstGeom prst="rect">
                  <a:avLst/>
                </a:prstGeom>
                <a:solidFill>
                  <a:srgbClr val="009F8C">
                    <a:alpha val="2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94" name="Google Shape;3194;p30"/>
                <p:cNvSpPr/>
                <p:nvPr/>
              </p:nvSpPr>
              <p:spPr>
                <a:xfrm>
                  <a:off x="2448950" y="2153675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3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95" name="Google Shape;3195;p30"/>
                <p:cNvSpPr/>
                <p:nvPr/>
              </p:nvSpPr>
              <p:spPr>
                <a:xfrm>
                  <a:off x="2448950" y="1942950"/>
                  <a:ext cx="117600" cy="117900"/>
                </a:xfrm>
                <a:prstGeom prst="rect">
                  <a:avLst/>
                </a:prstGeom>
                <a:solidFill>
                  <a:srgbClr val="009F8C">
                    <a:alpha val="4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96" name="Google Shape;3196;p30"/>
                <p:cNvSpPr/>
                <p:nvPr/>
              </p:nvSpPr>
              <p:spPr>
                <a:xfrm>
                  <a:off x="2451050" y="1732225"/>
                  <a:ext cx="113400" cy="113400"/>
                </a:xfrm>
                <a:prstGeom prst="rect">
                  <a:avLst/>
                </a:prstGeom>
                <a:solidFill>
                  <a:srgbClr val="009F8C">
                    <a:alpha val="5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97" name="Google Shape;3197;p30"/>
                <p:cNvSpPr/>
                <p:nvPr/>
              </p:nvSpPr>
              <p:spPr>
                <a:xfrm>
                  <a:off x="2453300" y="1521500"/>
                  <a:ext cx="108900" cy="108900"/>
                </a:xfrm>
                <a:prstGeom prst="rect">
                  <a:avLst/>
                </a:prstGeom>
                <a:solidFill>
                  <a:srgbClr val="009F8C">
                    <a:alpha val="55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98" name="Google Shape;3198;p30"/>
                <p:cNvSpPr/>
                <p:nvPr/>
              </p:nvSpPr>
              <p:spPr>
                <a:xfrm>
                  <a:off x="2458250" y="1315275"/>
                  <a:ext cx="99000" cy="99000"/>
                </a:xfrm>
                <a:prstGeom prst="rect">
                  <a:avLst/>
                </a:prstGeom>
                <a:solidFill>
                  <a:srgbClr val="009F8C">
                    <a:alpha val="6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199" name="Google Shape;3199;p30"/>
                <p:cNvSpPr/>
                <p:nvPr/>
              </p:nvSpPr>
              <p:spPr>
                <a:xfrm>
                  <a:off x="2463050" y="1109050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6499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200" name="Google Shape;3200;p30"/>
                <p:cNvSpPr/>
                <p:nvPr/>
              </p:nvSpPr>
              <p:spPr>
                <a:xfrm>
                  <a:off x="2463050" y="902825"/>
                  <a:ext cx="89400" cy="89400"/>
                </a:xfrm>
                <a:prstGeom prst="rect">
                  <a:avLst/>
                </a:prstGeom>
                <a:solidFill>
                  <a:srgbClr val="009F8C">
                    <a:alpha val="7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3201" name="Google Shape;3201;p30"/>
                <p:cNvSpPr/>
                <p:nvPr/>
              </p:nvSpPr>
              <p:spPr>
                <a:xfrm>
                  <a:off x="2468000" y="685625"/>
                  <a:ext cx="79500" cy="79500"/>
                </a:xfrm>
                <a:prstGeom prst="rect">
                  <a:avLst/>
                </a:prstGeom>
                <a:solidFill>
                  <a:srgbClr val="009F8C">
                    <a:alpha val="800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8" r:id="rId5"/>
    <p:sldLayoutId id="2147483675" r:id="rId6"/>
    <p:sldLayoutId id="2147483676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https://www.shalomhealthcenter.org/wp-content/uploads/2021/03/Shalom-Logo-transparent-raster-1.png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343D"/>
        </a:solidFill>
        <a:effectLst/>
      </p:bgPr>
    </p:bg>
    <p:spTree>
      <p:nvGrpSpPr>
        <p:cNvPr id="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34"/>
          <p:cNvSpPr txBox="1">
            <a:spLocks noGrp="1"/>
          </p:cNvSpPr>
          <p:nvPr>
            <p:ph type="ctrTitle"/>
          </p:nvPr>
        </p:nvSpPr>
        <p:spPr>
          <a:xfrm>
            <a:off x="1242652" y="1265856"/>
            <a:ext cx="6650388" cy="19552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800"/>
            </a:br>
            <a:r>
              <a:rPr lang="en-US" sz="4000"/>
              <a:t>EPICS @ BUTLER</a:t>
            </a:r>
            <a:br>
              <a:rPr lang="en-US" sz="4000"/>
            </a:br>
            <a:r>
              <a:rPr lang="en-US" sz="4000"/>
              <a:t>x</a:t>
            </a:r>
            <a:br>
              <a:rPr lang="en-US" sz="4000"/>
            </a:br>
            <a:r>
              <a:rPr lang="en-US" sz="4000"/>
              <a:t>Shalom Health Care Center</a:t>
            </a:r>
            <a:endParaRPr sz="4000" b="0">
              <a:solidFill>
                <a:schemeClr val="accent1"/>
              </a:solidFill>
            </a:endParaRPr>
          </a:p>
        </p:txBody>
      </p:sp>
      <p:sp>
        <p:nvSpPr>
          <p:cNvPr id="3213" name="Google Shape;3213;p34"/>
          <p:cNvSpPr txBox="1">
            <a:spLocks noGrp="1"/>
          </p:cNvSpPr>
          <p:nvPr>
            <p:ph type="subTitle" idx="1"/>
          </p:nvPr>
        </p:nvSpPr>
        <p:spPr>
          <a:xfrm>
            <a:off x="1229500" y="4471275"/>
            <a:ext cx="6676696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Reece Parks, Matt Fleschner, Rachel Maier, Hallie Nuccio, Miles Mann</a:t>
            </a:r>
            <a:endParaRPr/>
          </a:p>
        </p:txBody>
      </p:sp>
      <p:grpSp>
        <p:nvGrpSpPr>
          <p:cNvPr id="3214" name="Google Shape;3214;p34"/>
          <p:cNvGrpSpPr/>
          <p:nvPr/>
        </p:nvGrpSpPr>
        <p:grpSpPr>
          <a:xfrm>
            <a:off x="1157800" y="-126625"/>
            <a:ext cx="143400" cy="2454350"/>
            <a:chOff x="2030200" y="685625"/>
            <a:chExt cx="143400" cy="2454350"/>
          </a:xfrm>
        </p:grpSpPr>
        <p:grpSp>
          <p:nvGrpSpPr>
            <p:cNvPr id="3215" name="Google Shape;3215;p34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216" name="Google Shape;3216;p34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17" name="Google Shape;3217;p34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18" name="Google Shape;3218;p34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19" name="Google Shape;3219;p34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20" name="Google Shape;3220;p34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21" name="Google Shape;3221;p34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22" name="Google Shape;3222;p34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23" name="Google Shape;3223;p34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24" name="Google Shape;3224;p34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25" name="Google Shape;3225;p34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26" name="Google Shape;3226;p34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27" name="Google Shape;3227;p34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228" name="Google Shape;3228;p34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229" name="Google Shape;3229;p34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0" name="Google Shape;3230;p34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1" name="Google Shape;3231;p34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2" name="Google Shape;3232;p34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3" name="Google Shape;3233;p34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4" name="Google Shape;3234;p34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5" name="Google Shape;3235;p34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6" name="Google Shape;3236;p34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7" name="Google Shape;3237;p34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8" name="Google Shape;3238;p34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39" name="Google Shape;3239;p34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40" name="Google Shape;3240;p34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241" name="Google Shape;3241;p34"/>
          <p:cNvGrpSpPr/>
          <p:nvPr/>
        </p:nvGrpSpPr>
        <p:grpSpPr>
          <a:xfrm>
            <a:off x="7684200" y="-1210999"/>
            <a:ext cx="143400" cy="2454350"/>
            <a:chOff x="2030200" y="685625"/>
            <a:chExt cx="143400" cy="2454350"/>
          </a:xfrm>
        </p:grpSpPr>
        <p:grpSp>
          <p:nvGrpSpPr>
            <p:cNvPr id="3242" name="Google Shape;3242;p34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243" name="Google Shape;3243;p34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44" name="Google Shape;3244;p34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45" name="Google Shape;3245;p34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46" name="Google Shape;3246;p34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47" name="Google Shape;3247;p34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48" name="Google Shape;3248;p34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49" name="Google Shape;3249;p34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50" name="Google Shape;3250;p34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51" name="Google Shape;3251;p34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52" name="Google Shape;3252;p34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53" name="Google Shape;3253;p34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54" name="Google Shape;3254;p34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255" name="Google Shape;3255;p34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256" name="Google Shape;3256;p34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57" name="Google Shape;3257;p34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58" name="Google Shape;3258;p34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59" name="Google Shape;3259;p34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60" name="Google Shape;3260;p34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61" name="Google Shape;3261;p34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62" name="Google Shape;3262;p34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63" name="Google Shape;3263;p34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64" name="Google Shape;3264;p34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65" name="Google Shape;3265;p34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66" name="Google Shape;3266;p34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67" name="Google Shape;3267;p34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268" name="Google Shape;3268;p34"/>
          <p:cNvGrpSpPr/>
          <p:nvPr/>
        </p:nvGrpSpPr>
        <p:grpSpPr>
          <a:xfrm>
            <a:off x="8151138" y="1406400"/>
            <a:ext cx="143400" cy="2454350"/>
            <a:chOff x="2436050" y="685625"/>
            <a:chExt cx="143400" cy="2454350"/>
          </a:xfrm>
        </p:grpSpPr>
        <p:grpSp>
          <p:nvGrpSpPr>
            <p:cNvPr id="3269" name="Google Shape;3269;p34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270" name="Google Shape;3270;p34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1" name="Google Shape;3271;p34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2" name="Google Shape;3272;p34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3" name="Google Shape;3273;p34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4" name="Google Shape;3274;p34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5" name="Google Shape;3275;p34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6" name="Google Shape;3276;p34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7" name="Google Shape;3277;p34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8" name="Google Shape;3278;p34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79" name="Google Shape;3279;p34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80" name="Google Shape;3280;p34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81" name="Google Shape;3281;p34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282" name="Google Shape;3282;p34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283" name="Google Shape;3283;p34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84" name="Google Shape;3284;p34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85" name="Google Shape;3285;p34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86" name="Google Shape;3286;p34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87" name="Google Shape;3287;p34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88" name="Google Shape;3288;p34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89" name="Google Shape;3289;p34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90" name="Google Shape;3290;p34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91" name="Google Shape;3291;p34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92" name="Google Shape;3292;p34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93" name="Google Shape;3293;p34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294" name="Google Shape;3294;p34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pic>
        <p:nvPicPr>
          <p:cNvPr id="1028" name="Picture 4" descr="EPICS@BUTLER – Engineering Projects in Community Service">
            <a:extLst>
              <a:ext uri="{FF2B5EF4-FFF2-40B4-BE49-F238E27FC236}">
                <a16:creationId xmlns:a16="http://schemas.microsoft.com/office/drawing/2014/main" id="{36A863C0-06B9-8836-84BB-683F179B5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514" y="225005"/>
            <a:ext cx="1076665" cy="107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25609D6D-3548-3542-E3FA-05EEF49FBB6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7021292" y="2257901"/>
            <a:ext cx="45510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9" name="Picture 2" descr="Shalom Health Care Center | Patient-Centered Medical Home">
            <a:extLst>
              <a:ext uri="{FF2B5EF4-FFF2-40B4-BE49-F238E27FC236}">
                <a16:creationId xmlns:a16="http://schemas.microsoft.com/office/drawing/2014/main" id="{15D58B31-CFAF-B661-2724-FA462ACD7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172" y="3085175"/>
            <a:ext cx="1783351" cy="115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38"/>
          <p:cNvSpPr txBox="1">
            <a:spLocks noGrp="1"/>
          </p:cNvSpPr>
          <p:nvPr>
            <p:ph type="title"/>
          </p:nvPr>
        </p:nvSpPr>
        <p:spPr>
          <a:xfrm>
            <a:off x="1406500" y="2888200"/>
            <a:ext cx="6701616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ACCOMPLISHMENTS</a:t>
            </a:r>
            <a:endParaRPr/>
          </a:p>
        </p:txBody>
      </p:sp>
      <p:sp>
        <p:nvSpPr>
          <p:cNvPr id="3392" name="Google Shape;3392;p38"/>
          <p:cNvSpPr txBox="1">
            <a:spLocks noGrp="1"/>
          </p:cNvSpPr>
          <p:nvPr>
            <p:ph type="title" idx="2"/>
          </p:nvPr>
        </p:nvSpPr>
        <p:spPr>
          <a:xfrm>
            <a:off x="2172062" y="1339137"/>
            <a:ext cx="50676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394" name="Google Shape;3394;p38"/>
          <p:cNvGrpSpPr/>
          <p:nvPr/>
        </p:nvGrpSpPr>
        <p:grpSpPr>
          <a:xfrm>
            <a:off x="1123300" y="-763875"/>
            <a:ext cx="143400" cy="2454350"/>
            <a:chOff x="2030200" y="685625"/>
            <a:chExt cx="143400" cy="2454350"/>
          </a:xfrm>
        </p:grpSpPr>
        <p:grpSp>
          <p:nvGrpSpPr>
            <p:cNvPr id="3395" name="Google Shape;3395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396" name="Google Shape;339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7" name="Google Shape;339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8" name="Google Shape;339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9" name="Google Shape;339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0" name="Google Shape;340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1" name="Google Shape;340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2" name="Google Shape;340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3" name="Google Shape;340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4" name="Google Shape;340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5" name="Google Shape;340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6" name="Google Shape;340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7" name="Google Shape;340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08" name="Google Shape;3408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09" name="Google Shape;3409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0" name="Google Shape;3410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1" name="Google Shape;3411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2" name="Google Shape;3412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3" name="Google Shape;3413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4" name="Google Shape;3414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5" name="Google Shape;3415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6" name="Google Shape;3416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7" name="Google Shape;3417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8" name="Google Shape;3418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9" name="Google Shape;3419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0" name="Google Shape;3420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21" name="Google Shape;3421;p38"/>
          <p:cNvGrpSpPr/>
          <p:nvPr/>
        </p:nvGrpSpPr>
        <p:grpSpPr>
          <a:xfrm>
            <a:off x="1406500" y="2243875"/>
            <a:ext cx="143400" cy="2454350"/>
            <a:chOff x="2436050" y="685625"/>
            <a:chExt cx="143400" cy="2454350"/>
          </a:xfrm>
        </p:grpSpPr>
        <p:grpSp>
          <p:nvGrpSpPr>
            <p:cNvPr id="3422" name="Google Shape;3422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23" name="Google Shape;342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4" name="Google Shape;342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5" name="Google Shape;342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6" name="Google Shape;342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7" name="Google Shape;342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8" name="Google Shape;342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9" name="Google Shape;342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0" name="Google Shape;343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1" name="Google Shape;343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2" name="Google Shape;343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3" name="Google Shape;343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4" name="Google Shape;343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35" name="Google Shape;3435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36" name="Google Shape;343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7" name="Google Shape;343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8" name="Google Shape;343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9" name="Google Shape;343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0" name="Google Shape;344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1" name="Google Shape;344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2" name="Google Shape;344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3" name="Google Shape;344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4" name="Google Shape;344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5" name="Google Shape;344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6" name="Google Shape;344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7" name="Google Shape;344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48" name="Google Shape;3448;p38"/>
          <p:cNvGrpSpPr/>
          <p:nvPr/>
        </p:nvGrpSpPr>
        <p:grpSpPr>
          <a:xfrm>
            <a:off x="7893775" y="-127789"/>
            <a:ext cx="143400" cy="2454350"/>
            <a:chOff x="2030200" y="685625"/>
            <a:chExt cx="143400" cy="2454350"/>
          </a:xfrm>
        </p:grpSpPr>
        <p:grpSp>
          <p:nvGrpSpPr>
            <p:cNvPr id="3449" name="Google Shape;3449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50" name="Google Shape;3450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1" name="Google Shape;3451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2" name="Google Shape;3452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3" name="Google Shape;3453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4" name="Google Shape;3454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0" name="Google Shape;3460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1" name="Google Shape;3461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62" name="Google Shape;3462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63" name="Google Shape;346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9" name="Google Shape;346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0" name="Google Shape;347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459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9" name="Google Shape;347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The Frontend Deliverables</a:t>
            </a:r>
            <a:endParaRPr/>
          </a:p>
        </p:txBody>
      </p:sp>
      <p:sp>
        <p:nvSpPr>
          <p:cNvPr id="3480" name="Google Shape;3480;p39"/>
          <p:cNvSpPr txBox="1">
            <a:spLocks noGrp="1"/>
          </p:cNvSpPr>
          <p:nvPr>
            <p:ph type="subTitle" idx="1"/>
          </p:nvPr>
        </p:nvSpPr>
        <p:spPr>
          <a:xfrm>
            <a:off x="1480536" y="1877124"/>
            <a:ext cx="2076285" cy="2652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Language Buttons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Registration Page Input Fields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Additional Person(s) adaptive Registration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Home Page Navigation Buttons</a:t>
            </a:r>
          </a:p>
        </p:txBody>
      </p:sp>
      <p:sp>
        <p:nvSpPr>
          <p:cNvPr id="3" name="Google Shape;3480;p39">
            <a:extLst>
              <a:ext uri="{FF2B5EF4-FFF2-40B4-BE49-F238E27FC236}">
                <a16:creationId xmlns:a16="http://schemas.microsoft.com/office/drawing/2014/main" id="{B0C335D2-E18C-9E77-5018-1D3B5BBB98AF}"/>
              </a:ext>
            </a:extLst>
          </p:cNvPr>
          <p:cNvSpPr txBox="1">
            <a:spLocks/>
          </p:cNvSpPr>
          <p:nvPr/>
        </p:nvSpPr>
        <p:spPr>
          <a:xfrm>
            <a:off x="3643039" y="1876796"/>
            <a:ext cx="2076285" cy="2652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Home Page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Patient Page 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Construction Page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Admin Page (WIP)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Vendor Page (WIP)</a:t>
            </a:r>
          </a:p>
        </p:txBody>
      </p:sp>
      <p:sp>
        <p:nvSpPr>
          <p:cNvPr id="4" name="Google Shape;3480;p39">
            <a:extLst>
              <a:ext uri="{FF2B5EF4-FFF2-40B4-BE49-F238E27FC236}">
                <a16:creationId xmlns:a16="http://schemas.microsoft.com/office/drawing/2014/main" id="{81EFB523-F913-B302-8595-A9494F374A26}"/>
              </a:ext>
            </a:extLst>
          </p:cNvPr>
          <p:cNvSpPr txBox="1">
            <a:spLocks/>
          </p:cNvSpPr>
          <p:nvPr/>
        </p:nvSpPr>
        <p:spPr>
          <a:xfrm>
            <a:off x="5805871" y="1876795"/>
            <a:ext cx="2076285" cy="2652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Website Navigation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Submitting Form 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Language Toggle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Auto establishing additional persons data fields 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endParaRPr lang="en-US"/>
          </a:p>
        </p:txBody>
      </p:sp>
      <p:sp>
        <p:nvSpPr>
          <p:cNvPr id="5" name="Google Shape;3480;p39">
            <a:extLst>
              <a:ext uri="{FF2B5EF4-FFF2-40B4-BE49-F238E27FC236}">
                <a16:creationId xmlns:a16="http://schemas.microsoft.com/office/drawing/2014/main" id="{6BAF13AB-9FE4-9856-A29C-D19B42C3B885}"/>
              </a:ext>
            </a:extLst>
          </p:cNvPr>
          <p:cNvSpPr txBox="1">
            <a:spLocks/>
          </p:cNvSpPr>
          <p:nvPr/>
        </p:nvSpPr>
        <p:spPr>
          <a:xfrm>
            <a:off x="1480206" y="1285588"/>
            <a:ext cx="2071359" cy="45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en-US" b="1"/>
              <a:t>Visual:</a:t>
            </a:r>
          </a:p>
        </p:txBody>
      </p:sp>
      <p:sp>
        <p:nvSpPr>
          <p:cNvPr id="7" name="Google Shape;3480;p39">
            <a:extLst>
              <a:ext uri="{FF2B5EF4-FFF2-40B4-BE49-F238E27FC236}">
                <a16:creationId xmlns:a16="http://schemas.microsoft.com/office/drawing/2014/main" id="{E96C2530-47C4-B730-0AEB-63292C77492D}"/>
              </a:ext>
            </a:extLst>
          </p:cNvPr>
          <p:cNvSpPr txBox="1">
            <a:spLocks/>
          </p:cNvSpPr>
          <p:nvPr/>
        </p:nvSpPr>
        <p:spPr>
          <a:xfrm>
            <a:off x="3643037" y="1285588"/>
            <a:ext cx="2071359" cy="45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en-US" b="1"/>
              <a:t>Pages:</a:t>
            </a:r>
            <a:endParaRPr lang="en-US"/>
          </a:p>
        </p:txBody>
      </p:sp>
      <p:sp>
        <p:nvSpPr>
          <p:cNvPr id="8" name="Google Shape;3480;p39">
            <a:extLst>
              <a:ext uri="{FF2B5EF4-FFF2-40B4-BE49-F238E27FC236}">
                <a16:creationId xmlns:a16="http://schemas.microsoft.com/office/drawing/2014/main" id="{BB339365-BC10-2475-85D7-B7A7392C940F}"/>
              </a:ext>
            </a:extLst>
          </p:cNvPr>
          <p:cNvSpPr txBox="1">
            <a:spLocks/>
          </p:cNvSpPr>
          <p:nvPr/>
        </p:nvSpPr>
        <p:spPr>
          <a:xfrm>
            <a:off x="5810795" y="1285588"/>
            <a:ext cx="2071359" cy="455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en-US" b="1"/>
              <a:t>Functions:</a:t>
            </a:r>
          </a:p>
        </p:txBody>
      </p:sp>
    </p:spTree>
    <p:extLst>
      <p:ext uri="{BB962C8B-B14F-4D97-AF65-F5344CB8AC3E}">
        <p14:creationId xmlns:p14="http://schemas.microsoft.com/office/powerpoint/2010/main" val="2269371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9" name="Google Shape;3479;p39"/>
          <p:cNvSpPr txBox="1">
            <a:spLocks noGrp="1"/>
          </p:cNvSpPr>
          <p:nvPr>
            <p:ph type="title"/>
          </p:nvPr>
        </p:nvSpPr>
        <p:spPr>
          <a:xfrm>
            <a:off x="720000" y="15877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Frontend Demo</a:t>
            </a:r>
            <a:endParaRPr/>
          </a:p>
        </p:txBody>
      </p:sp>
      <p:pic>
        <p:nvPicPr>
          <p:cNvPr id="2" name="video1314222212">
            <a:hlinkClick r:id="" action="ppaction://media"/>
            <a:extLst>
              <a:ext uri="{FF2B5EF4-FFF2-40B4-BE49-F238E27FC236}">
                <a16:creationId xmlns:a16="http://schemas.microsoft.com/office/drawing/2014/main" id="{2D3F26DD-B69B-5048-AB1B-65B70B49D5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81451" y="801316"/>
            <a:ext cx="4581098" cy="391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43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9" name="Google Shape;347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The Backend Deliverables</a:t>
            </a:r>
            <a:endParaRPr lang="en-US"/>
          </a:p>
        </p:txBody>
      </p:sp>
      <p:sp>
        <p:nvSpPr>
          <p:cNvPr id="3480" name="Google Shape;3480;p39"/>
          <p:cNvSpPr txBox="1">
            <a:spLocks noGrp="1"/>
          </p:cNvSpPr>
          <p:nvPr>
            <p:ph type="subTitle" idx="1"/>
          </p:nvPr>
        </p:nvSpPr>
        <p:spPr>
          <a:xfrm>
            <a:off x="978010" y="1128262"/>
            <a:ext cx="7219785" cy="19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Used the following tools:</a:t>
            </a:r>
          </a:p>
        </p:txBody>
      </p:sp>
      <p:pic>
        <p:nvPicPr>
          <p:cNvPr id="4" name="Picture 3" descr="Why You May Want Not Use AWS Amplify for Your Next Serverless Project | by  Peter Sereda | Medium">
            <a:extLst>
              <a:ext uri="{FF2B5EF4-FFF2-40B4-BE49-F238E27FC236}">
                <a16:creationId xmlns:a16="http://schemas.microsoft.com/office/drawing/2014/main" id="{2D1579CF-0640-1503-9DDD-CA1BF5377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140" y="1600768"/>
            <a:ext cx="5577840" cy="321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02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E4908-C506-D860-25C8-23AC1B1FF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Backend Deliverables (Continued)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BFA9D7-75D8-D294-37A4-4851B83379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9192DAA-073A-1A05-7C3D-FDCAB7D731D2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057900" y="1728585"/>
            <a:ext cx="3436980" cy="2181600"/>
          </a:xfr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/>
              <a:t>Worked off what the previous semester's team formed</a:t>
            </a:r>
          </a:p>
          <a:p>
            <a:pPr algn="l">
              <a:lnSpc>
                <a:spcPct val="114999"/>
              </a:lnSpc>
              <a:buFont typeface="Arial"/>
              <a:buChar char="•"/>
            </a:pPr>
            <a:r>
              <a:rPr lang="en-US"/>
              <a:t>Two Tables:</a:t>
            </a:r>
          </a:p>
          <a:p>
            <a:pPr lvl="1" algn="l">
              <a:buFont typeface="Courier New"/>
              <a:buChar char="o"/>
            </a:pPr>
            <a:r>
              <a:rPr lang="en-US"/>
              <a:t>Patient</a:t>
            </a:r>
          </a:p>
          <a:p>
            <a:pPr lvl="1" algn="l">
              <a:buFont typeface="Courier New"/>
              <a:buChar char="o"/>
            </a:pPr>
            <a:r>
              <a:rPr lang="en-US"/>
              <a:t>Child</a:t>
            </a:r>
          </a:p>
          <a:p>
            <a:pPr algn="l">
              <a:lnSpc>
                <a:spcPct val="114999"/>
              </a:lnSpc>
              <a:buFont typeface="Arial"/>
              <a:buChar char="•"/>
            </a:pPr>
            <a:r>
              <a:rPr lang="en-US"/>
              <a:t>Linked by </a:t>
            </a:r>
            <a:r>
              <a:rPr lang="en-US" err="1"/>
              <a:t>userid</a:t>
            </a:r>
            <a:r>
              <a:rPr lang="en-US"/>
              <a:t> and </a:t>
            </a:r>
            <a:r>
              <a:rPr lang="en-US" err="1"/>
              <a:t>parentUserID</a:t>
            </a:r>
            <a:endParaRPr lang="en-US"/>
          </a:p>
          <a:p>
            <a:pPr algn="l">
              <a:lnSpc>
                <a:spcPct val="114999"/>
              </a:lnSpc>
              <a:buFont typeface="Arial"/>
              <a:buChar char="•"/>
            </a:pPr>
            <a:r>
              <a:rPr lang="en-US"/>
              <a:t>Pulled directly from form and stored in the tables accordingly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F88415A-557D-02D8-BFA4-785B87B23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370" y="1283970"/>
            <a:ext cx="41148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80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38"/>
          <p:cNvSpPr txBox="1">
            <a:spLocks noGrp="1"/>
          </p:cNvSpPr>
          <p:nvPr>
            <p:ph type="title"/>
          </p:nvPr>
        </p:nvSpPr>
        <p:spPr>
          <a:xfrm>
            <a:off x="1941451" y="2283625"/>
            <a:ext cx="5261097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3392" name="Google Shape;3392;p38"/>
          <p:cNvSpPr txBox="1">
            <a:spLocks noGrp="1"/>
          </p:cNvSpPr>
          <p:nvPr>
            <p:ph type="title" idx="2"/>
          </p:nvPr>
        </p:nvSpPr>
        <p:spPr>
          <a:xfrm>
            <a:off x="2038200" y="1374094"/>
            <a:ext cx="50676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3394" name="Google Shape;3394;p38"/>
          <p:cNvGrpSpPr/>
          <p:nvPr/>
        </p:nvGrpSpPr>
        <p:grpSpPr>
          <a:xfrm>
            <a:off x="1123300" y="-763875"/>
            <a:ext cx="143400" cy="2454350"/>
            <a:chOff x="2030200" y="685625"/>
            <a:chExt cx="143400" cy="2454350"/>
          </a:xfrm>
        </p:grpSpPr>
        <p:grpSp>
          <p:nvGrpSpPr>
            <p:cNvPr id="3395" name="Google Shape;3395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396" name="Google Shape;339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7" name="Google Shape;339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8" name="Google Shape;339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9" name="Google Shape;339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0" name="Google Shape;340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1" name="Google Shape;340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2" name="Google Shape;340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3" name="Google Shape;340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4" name="Google Shape;340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5" name="Google Shape;340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6" name="Google Shape;340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7" name="Google Shape;340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08" name="Google Shape;3408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09" name="Google Shape;3409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0" name="Google Shape;3410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1" name="Google Shape;3411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2" name="Google Shape;3412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3" name="Google Shape;3413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4" name="Google Shape;3414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5" name="Google Shape;3415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6" name="Google Shape;3416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7" name="Google Shape;3417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8" name="Google Shape;3418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9" name="Google Shape;3419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0" name="Google Shape;3420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21" name="Google Shape;3421;p38"/>
          <p:cNvGrpSpPr/>
          <p:nvPr/>
        </p:nvGrpSpPr>
        <p:grpSpPr>
          <a:xfrm>
            <a:off x="1406500" y="2243875"/>
            <a:ext cx="143400" cy="2454350"/>
            <a:chOff x="2436050" y="685625"/>
            <a:chExt cx="143400" cy="2454350"/>
          </a:xfrm>
        </p:grpSpPr>
        <p:grpSp>
          <p:nvGrpSpPr>
            <p:cNvPr id="3422" name="Google Shape;3422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23" name="Google Shape;342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4" name="Google Shape;342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5" name="Google Shape;342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6" name="Google Shape;342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7" name="Google Shape;342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8" name="Google Shape;342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9" name="Google Shape;342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0" name="Google Shape;343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1" name="Google Shape;343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2" name="Google Shape;343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3" name="Google Shape;343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4" name="Google Shape;343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35" name="Google Shape;3435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36" name="Google Shape;343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7" name="Google Shape;343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8" name="Google Shape;343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9" name="Google Shape;343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0" name="Google Shape;344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1" name="Google Shape;344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2" name="Google Shape;344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3" name="Google Shape;344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4" name="Google Shape;344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5" name="Google Shape;344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6" name="Google Shape;344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7" name="Google Shape;344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48" name="Google Shape;3448;p38"/>
          <p:cNvGrpSpPr/>
          <p:nvPr/>
        </p:nvGrpSpPr>
        <p:grpSpPr>
          <a:xfrm>
            <a:off x="7893775" y="-127789"/>
            <a:ext cx="143400" cy="2454350"/>
            <a:chOff x="2030200" y="685625"/>
            <a:chExt cx="143400" cy="2454350"/>
          </a:xfrm>
        </p:grpSpPr>
        <p:grpSp>
          <p:nvGrpSpPr>
            <p:cNvPr id="3449" name="Google Shape;3449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50" name="Google Shape;3450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1" name="Google Shape;3451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2" name="Google Shape;3452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3" name="Google Shape;3453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4" name="Google Shape;3454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0" name="Google Shape;3460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1" name="Google Shape;3461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62" name="Google Shape;3462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63" name="Google Shape;346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9" name="Google Shape;346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0" name="Google Shape;347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1023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9" name="Google Shape;347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Next Steps</a:t>
            </a:r>
            <a:endParaRPr/>
          </a:p>
        </p:txBody>
      </p:sp>
      <p:sp>
        <p:nvSpPr>
          <p:cNvPr id="3480" name="Google Shape;3480;p39"/>
          <p:cNvSpPr txBox="1">
            <a:spLocks noGrp="1"/>
          </p:cNvSpPr>
          <p:nvPr>
            <p:ph type="subTitle" idx="1"/>
          </p:nvPr>
        </p:nvSpPr>
        <p:spPr>
          <a:xfrm>
            <a:off x="1306622" y="1242562"/>
            <a:ext cx="6154881" cy="2667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US" sz="2000" dirty="0"/>
              <a:t>Admin &amp; Vendor Functionality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US" sz="2000" dirty="0"/>
              <a:t>Ability to query and pull key health fair statistics 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US" sz="2000" dirty="0"/>
              <a:t>Encryption/Decryption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US" sz="2000" dirty="0"/>
              <a:t>QR Code Generation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633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38"/>
          <p:cNvSpPr txBox="1">
            <a:spLocks noGrp="1"/>
          </p:cNvSpPr>
          <p:nvPr>
            <p:ph type="title"/>
          </p:nvPr>
        </p:nvSpPr>
        <p:spPr>
          <a:xfrm>
            <a:off x="1941451" y="2853507"/>
            <a:ext cx="5261097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EXPERIENCE</a:t>
            </a:r>
            <a:endParaRPr/>
          </a:p>
        </p:txBody>
      </p:sp>
      <p:sp>
        <p:nvSpPr>
          <p:cNvPr id="3392" name="Google Shape;3392;p38"/>
          <p:cNvSpPr txBox="1">
            <a:spLocks noGrp="1"/>
          </p:cNvSpPr>
          <p:nvPr>
            <p:ph type="title" idx="2"/>
          </p:nvPr>
        </p:nvSpPr>
        <p:spPr>
          <a:xfrm>
            <a:off x="2038200" y="1374094"/>
            <a:ext cx="50676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3394" name="Google Shape;3394;p38"/>
          <p:cNvGrpSpPr/>
          <p:nvPr/>
        </p:nvGrpSpPr>
        <p:grpSpPr>
          <a:xfrm>
            <a:off x="1123300" y="-763875"/>
            <a:ext cx="143400" cy="2454350"/>
            <a:chOff x="2030200" y="685625"/>
            <a:chExt cx="143400" cy="2454350"/>
          </a:xfrm>
        </p:grpSpPr>
        <p:grpSp>
          <p:nvGrpSpPr>
            <p:cNvPr id="3395" name="Google Shape;3395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396" name="Google Shape;339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7" name="Google Shape;339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8" name="Google Shape;339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9" name="Google Shape;339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0" name="Google Shape;340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1" name="Google Shape;340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2" name="Google Shape;340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3" name="Google Shape;340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4" name="Google Shape;340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5" name="Google Shape;340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6" name="Google Shape;340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7" name="Google Shape;340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08" name="Google Shape;3408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09" name="Google Shape;3409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0" name="Google Shape;3410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1" name="Google Shape;3411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2" name="Google Shape;3412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3" name="Google Shape;3413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4" name="Google Shape;3414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5" name="Google Shape;3415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6" name="Google Shape;3416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7" name="Google Shape;3417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8" name="Google Shape;3418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9" name="Google Shape;3419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0" name="Google Shape;3420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21" name="Google Shape;3421;p38"/>
          <p:cNvGrpSpPr/>
          <p:nvPr/>
        </p:nvGrpSpPr>
        <p:grpSpPr>
          <a:xfrm>
            <a:off x="1406500" y="2243875"/>
            <a:ext cx="143400" cy="2454350"/>
            <a:chOff x="2436050" y="685625"/>
            <a:chExt cx="143400" cy="2454350"/>
          </a:xfrm>
        </p:grpSpPr>
        <p:grpSp>
          <p:nvGrpSpPr>
            <p:cNvPr id="3422" name="Google Shape;3422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23" name="Google Shape;342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4" name="Google Shape;342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5" name="Google Shape;342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6" name="Google Shape;342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7" name="Google Shape;342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8" name="Google Shape;342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9" name="Google Shape;342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0" name="Google Shape;343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1" name="Google Shape;343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2" name="Google Shape;343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3" name="Google Shape;343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4" name="Google Shape;343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35" name="Google Shape;3435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36" name="Google Shape;343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7" name="Google Shape;343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8" name="Google Shape;343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9" name="Google Shape;343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0" name="Google Shape;344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1" name="Google Shape;344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2" name="Google Shape;344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3" name="Google Shape;344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4" name="Google Shape;344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5" name="Google Shape;344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6" name="Google Shape;344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7" name="Google Shape;344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48" name="Google Shape;3448;p38"/>
          <p:cNvGrpSpPr/>
          <p:nvPr/>
        </p:nvGrpSpPr>
        <p:grpSpPr>
          <a:xfrm>
            <a:off x="7893775" y="-127789"/>
            <a:ext cx="143400" cy="2454350"/>
            <a:chOff x="2030200" y="685625"/>
            <a:chExt cx="143400" cy="2454350"/>
          </a:xfrm>
        </p:grpSpPr>
        <p:grpSp>
          <p:nvGrpSpPr>
            <p:cNvPr id="3449" name="Google Shape;3449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50" name="Google Shape;3450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1" name="Google Shape;3451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2" name="Google Shape;3452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3" name="Google Shape;3453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4" name="Google Shape;3454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0" name="Google Shape;3460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1" name="Google Shape;3461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62" name="Google Shape;3462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63" name="Google Shape;346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9" name="Google Shape;346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0" name="Google Shape;347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1969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9" name="Google Shape;347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Learned</a:t>
            </a:r>
            <a:endParaRPr/>
          </a:p>
        </p:txBody>
      </p:sp>
      <p:sp>
        <p:nvSpPr>
          <p:cNvPr id="3480" name="Google Shape;3480;p39"/>
          <p:cNvSpPr txBox="1">
            <a:spLocks noGrp="1"/>
          </p:cNvSpPr>
          <p:nvPr>
            <p:ph type="subTitle" idx="1"/>
          </p:nvPr>
        </p:nvSpPr>
        <p:spPr>
          <a:xfrm>
            <a:off x="978010" y="1128262"/>
            <a:ext cx="7219785" cy="3568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lnSpc>
                <a:spcPct val="150000"/>
              </a:lnSpc>
              <a:buFont typeface="Arial,Sans-Serif"/>
              <a:buChar char="•"/>
            </a:pPr>
            <a:r>
              <a:rPr lang="en-US" sz="1600">
                <a:solidFill>
                  <a:schemeClr val="tx1"/>
                </a:solidFill>
              </a:rPr>
              <a:t>Our Challenges:</a:t>
            </a:r>
            <a:endParaRPr lang="en-US" sz="1600">
              <a:solidFill>
                <a:schemeClr val="tx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742950" lvl="8" indent="-285750" algn="l">
              <a:lnSpc>
                <a:spcPct val="150000"/>
              </a:lnSpc>
              <a:buFont typeface="Wingdings"/>
              <a:buChar char="§"/>
            </a:pPr>
            <a:r>
              <a:rPr lang="en-US">
                <a:solidFill>
                  <a:schemeClr val="tx1"/>
                </a:solidFill>
              </a:rPr>
              <a:t>Connecting the Back end to the Front end</a:t>
            </a:r>
          </a:p>
          <a:p>
            <a:pPr marL="742950" lvl="8" indent="-285750" algn="l">
              <a:lnSpc>
                <a:spcPct val="150000"/>
              </a:lnSpc>
              <a:buFont typeface="Wingdings"/>
              <a:buChar char="§"/>
            </a:pPr>
            <a:r>
              <a:rPr lang="en-US">
                <a:solidFill>
                  <a:schemeClr val="tx1"/>
                </a:solidFill>
              </a:rPr>
              <a:t>Learning React JS/TS</a:t>
            </a:r>
          </a:p>
          <a:p>
            <a:pPr marL="742950" lvl="8" indent="-285750" algn="l">
              <a:lnSpc>
                <a:spcPct val="150000"/>
              </a:lnSpc>
              <a:buFont typeface="Wingdings"/>
              <a:buChar char="§"/>
            </a:pPr>
            <a:r>
              <a:rPr lang="en-US">
                <a:solidFill>
                  <a:schemeClr val="tx1"/>
                </a:solidFill>
              </a:rPr>
              <a:t>Handling Errors</a:t>
            </a:r>
          </a:p>
          <a:p>
            <a:pPr marL="457200" lvl="8" indent="0" algn="l"/>
            <a:endParaRPr lang="en-US">
              <a:solidFill>
                <a:schemeClr val="tx1"/>
              </a:solidFill>
            </a:endParaRP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 sz="1600"/>
              <a:t>What We Learned:</a:t>
            </a:r>
          </a:p>
          <a:p>
            <a:pPr marL="742950" lvl="1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Keep communication with a client in a professional environment</a:t>
            </a:r>
          </a:p>
          <a:p>
            <a:pPr marL="742950" lvl="1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Set up a secure AWS Database</a:t>
            </a:r>
          </a:p>
          <a:p>
            <a:pPr marL="742950" lvl="1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Create and design a React Web Application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endParaRPr lang="en-US">
              <a:solidFill>
                <a:schemeClr val="tx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692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38"/>
          <p:cNvSpPr txBox="1">
            <a:spLocks noGrp="1"/>
          </p:cNvSpPr>
          <p:nvPr>
            <p:ph type="title"/>
          </p:nvPr>
        </p:nvSpPr>
        <p:spPr>
          <a:xfrm>
            <a:off x="1941450" y="2333765"/>
            <a:ext cx="5261097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392" name="Google Shape;3392;p38"/>
          <p:cNvSpPr txBox="1">
            <a:spLocks noGrp="1"/>
          </p:cNvSpPr>
          <p:nvPr>
            <p:ph type="title" idx="2"/>
          </p:nvPr>
        </p:nvSpPr>
        <p:spPr>
          <a:xfrm>
            <a:off x="2038198" y="1514486"/>
            <a:ext cx="50676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grpSp>
        <p:nvGrpSpPr>
          <p:cNvPr id="3394" name="Google Shape;3394;p38"/>
          <p:cNvGrpSpPr/>
          <p:nvPr/>
        </p:nvGrpSpPr>
        <p:grpSpPr>
          <a:xfrm>
            <a:off x="1123300" y="-763875"/>
            <a:ext cx="143400" cy="2454350"/>
            <a:chOff x="2030200" y="685625"/>
            <a:chExt cx="143400" cy="2454350"/>
          </a:xfrm>
        </p:grpSpPr>
        <p:grpSp>
          <p:nvGrpSpPr>
            <p:cNvPr id="3395" name="Google Shape;3395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396" name="Google Shape;339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7" name="Google Shape;339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8" name="Google Shape;339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9" name="Google Shape;339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0" name="Google Shape;340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1" name="Google Shape;340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2" name="Google Shape;340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3" name="Google Shape;340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4" name="Google Shape;340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5" name="Google Shape;340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6" name="Google Shape;340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7" name="Google Shape;340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08" name="Google Shape;3408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09" name="Google Shape;3409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0" name="Google Shape;3410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1" name="Google Shape;3411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2" name="Google Shape;3412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3" name="Google Shape;3413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4" name="Google Shape;3414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5" name="Google Shape;3415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6" name="Google Shape;3416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7" name="Google Shape;3417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8" name="Google Shape;3418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9" name="Google Shape;3419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0" name="Google Shape;3420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21" name="Google Shape;3421;p38"/>
          <p:cNvGrpSpPr/>
          <p:nvPr/>
        </p:nvGrpSpPr>
        <p:grpSpPr>
          <a:xfrm>
            <a:off x="1406500" y="2243875"/>
            <a:ext cx="143400" cy="2454350"/>
            <a:chOff x="2436050" y="685625"/>
            <a:chExt cx="143400" cy="2454350"/>
          </a:xfrm>
        </p:grpSpPr>
        <p:grpSp>
          <p:nvGrpSpPr>
            <p:cNvPr id="3422" name="Google Shape;3422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23" name="Google Shape;342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4" name="Google Shape;342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5" name="Google Shape;342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6" name="Google Shape;342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7" name="Google Shape;342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8" name="Google Shape;342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9" name="Google Shape;342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0" name="Google Shape;343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1" name="Google Shape;343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2" name="Google Shape;343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3" name="Google Shape;343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4" name="Google Shape;343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35" name="Google Shape;3435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36" name="Google Shape;343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7" name="Google Shape;343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8" name="Google Shape;343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9" name="Google Shape;343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0" name="Google Shape;344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1" name="Google Shape;344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2" name="Google Shape;344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3" name="Google Shape;344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4" name="Google Shape;344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5" name="Google Shape;344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6" name="Google Shape;344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7" name="Google Shape;344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48" name="Google Shape;3448;p38"/>
          <p:cNvGrpSpPr/>
          <p:nvPr/>
        </p:nvGrpSpPr>
        <p:grpSpPr>
          <a:xfrm>
            <a:off x="7893775" y="-127789"/>
            <a:ext cx="143400" cy="2454350"/>
            <a:chOff x="2030200" y="685625"/>
            <a:chExt cx="143400" cy="2454350"/>
          </a:xfrm>
        </p:grpSpPr>
        <p:grpSp>
          <p:nvGrpSpPr>
            <p:cNvPr id="3449" name="Google Shape;3449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50" name="Google Shape;3450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1" name="Google Shape;3451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2" name="Google Shape;3452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3" name="Google Shape;3453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4" name="Google Shape;3454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0" name="Google Shape;3460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1" name="Google Shape;3461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62" name="Google Shape;3462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63" name="Google Shape;346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9" name="Google Shape;346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0" name="Google Shape;347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1581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8" name="Google Shape;330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</a:t>
            </a:r>
            <a:r>
              <a:rPr lang="en"/>
              <a:t>ABLE OF CONTENTS</a:t>
            </a:r>
            <a:endParaRPr/>
          </a:p>
        </p:txBody>
      </p:sp>
      <p:sp>
        <p:nvSpPr>
          <p:cNvPr id="3315" name="Google Shape;3315;p36"/>
          <p:cNvSpPr txBox="1">
            <a:spLocks noGrp="1"/>
          </p:cNvSpPr>
          <p:nvPr>
            <p:ph type="title" idx="7"/>
          </p:nvPr>
        </p:nvSpPr>
        <p:spPr>
          <a:xfrm>
            <a:off x="720000" y="133202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16" name="Google Shape;3316;p36"/>
          <p:cNvSpPr txBox="1">
            <a:spLocks noGrp="1"/>
          </p:cNvSpPr>
          <p:nvPr>
            <p:ph type="title" idx="8"/>
          </p:nvPr>
        </p:nvSpPr>
        <p:spPr>
          <a:xfrm>
            <a:off x="720000" y="3064624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317" name="Google Shape;3317;p36"/>
          <p:cNvSpPr txBox="1">
            <a:spLocks noGrp="1"/>
          </p:cNvSpPr>
          <p:nvPr>
            <p:ph type="title" idx="9"/>
          </p:nvPr>
        </p:nvSpPr>
        <p:spPr>
          <a:xfrm>
            <a:off x="3419284" y="133202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18" name="Google Shape;3318;p36"/>
          <p:cNvSpPr txBox="1">
            <a:spLocks noGrp="1"/>
          </p:cNvSpPr>
          <p:nvPr>
            <p:ph type="title" idx="13"/>
          </p:nvPr>
        </p:nvSpPr>
        <p:spPr>
          <a:xfrm>
            <a:off x="3419284" y="3064624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319" name="Google Shape;3319;p36"/>
          <p:cNvSpPr txBox="1">
            <a:spLocks noGrp="1"/>
          </p:cNvSpPr>
          <p:nvPr>
            <p:ph type="title" idx="14"/>
          </p:nvPr>
        </p:nvSpPr>
        <p:spPr>
          <a:xfrm>
            <a:off x="6118553" y="133202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320" name="Google Shape;3320;p36"/>
          <p:cNvSpPr txBox="1">
            <a:spLocks noGrp="1"/>
          </p:cNvSpPr>
          <p:nvPr>
            <p:ph type="title" idx="15"/>
          </p:nvPr>
        </p:nvSpPr>
        <p:spPr>
          <a:xfrm>
            <a:off x="6118553" y="3064624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321" name="Google Shape;3321;p36"/>
          <p:cNvSpPr txBox="1">
            <a:spLocks noGrp="1"/>
          </p:cNvSpPr>
          <p:nvPr>
            <p:ph type="subTitle" idx="16"/>
          </p:nvPr>
        </p:nvSpPr>
        <p:spPr>
          <a:xfrm>
            <a:off x="720000" y="2078876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TEAM INTRODUCTION</a:t>
            </a:r>
            <a:endParaRPr sz="1800"/>
          </a:p>
        </p:txBody>
      </p:sp>
      <p:sp>
        <p:nvSpPr>
          <p:cNvPr id="3322" name="Google Shape;3322;p36"/>
          <p:cNvSpPr txBox="1">
            <a:spLocks noGrp="1"/>
          </p:cNvSpPr>
          <p:nvPr>
            <p:ph type="subTitle" idx="17"/>
          </p:nvPr>
        </p:nvSpPr>
        <p:spPr>
          <a:xfrm>
            <a:off x="3419271" y="2078876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CLIENT DESCRIPTION</a:t>
            </a:r>
            <a:endParaRPr sz="1800"/>
          </a:p>
        </p:txBody>
      </p:sp>
      <p:sp>
        <p:nvSpPr>
          <p:cNvPr id="3323" name="Google Shape;3323;p36"/>
          <p:cNvSpPr txBox="1">
            <a:spLocks noGrp="1"/>
          </p:cNvSpPr>
          <p:nvPr>
            <p:ph type="subTitle" idx="18"/>
          </p:nvPr>
        </p:nvSpPr>
        <p:spPr>
          <a:xfrm>
            <a:off x="6118500" y="180999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PROJECT GOALS</a:t>
            </a:r>
            <a:endParaRPr sz="1800"/>
          </a:p>
        </p:txBody>
      </p:sp>
      <p:sp>
        <p:nvSpPr>
          <p:cNvPr id="3324" name="Google Shape;3324;p36"/>
          <p:cNvSpPr txBox="1">
            <a:spLocks noGrp="1"/>
          </p:cNvSpPr>
          <p:nvPr>
            <p:ph type="subTitle" idx="19"/>
          </p:nvPr>
        </p:nvSpPr>
        <p:spPr>
          <a:xfrm>
            <a:off x="565638" y="3776175"/>
            <a:ext cx="2614223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OUR ACCOMPLISHMENTS</a:t>
            </a:r>
            <a:endParaRPr sz="1800"/>
          </a:p>
        </p:txBody>
      </p:sp>
      <p:sp>
        <p:nvSpPr>
          <p:cNvPr id="3325" name="Google Shape;3325;p36"/>
          <p:cNvSpPr txBox="1">
            <a:spLocks noGrp="1"/>
          </p:cNvSpPr>
          <p:nvPr>
            <p:ph type="subTitle" idx="20"/>
          </p:nvPr>
        </p:nvSpPr>
        <p:spPr>
          <a:xfrm>
            <a:off x="3419250" y="369280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FUTURE WORK</a:t>
            </a:r>
            <a:endParaRPr sz="1800"/>
          </a:p>
        </p:txBody>
      </p:sp>
      <p:sp>
        <p:nvSpPr>
          <p:cNvPr id="3326" name="Google Shape;3326;p36"/>
          <p:cNvSpPr txBox="1">
            <a:spLocks noGrp="1"/>
          </p:cNvSpPr>
          <p:nvPr>
            <p:ph type="subTitle" idx="21"/>
          </p:nvPr>
        </p:nvSpPr>
        <p:spPr>
          <a:xfrm>
            <a:off x="6118500" y="369280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OUR EXPERIENCE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38"/>
          <p:cNvSpPr txBox="1">
            <a:spLocks noGrp="1"/>
          </p:cNvSpPr>
          <p:nvPr>
            <p:ph type="title"/>
          </p:nvPr>
        </p:nvSpPr>
        <p:spPr>
          <a:xfrm>
            <a:off x="1941451" y="2853507"/>
            <a:ext cx="5261097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INTRODUCTION</a:t>
            </a:r>
            <a:endParaRPr/>
          </a:p>
        </p:txBody>
      </p:sp>
      <p:sp>
        <p:nvSpPr>
          <p:cNvPr id="3392" name="Google Shape;3392;p38"/>
          <p:cNvSpPr txBox="1">
            <a:spLocks noGrp="1"/>
          </p:cNvSpPr>
          <p:nvPr>
            <p:ph type="title" idx="2"/>
          </p:nvPr>
        </p:nvSpPr>
        <p:spPr>
          <a:xfrm>
            <a:off x="2038200" y="1374094"/>
            <a:ext cx="50676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394" name="Google Shape;3394;p38"/>
          <p:cNvGrpSpPr/>
          <p:nvPr/>
        </p:nvGrpSpPr>
        <p:grpSpPr>
          <a:xfrm>
            <a:off x="1123300" y="-763875"/>
            <a:ext cx="143400" cy="2454350"/>
            <a:chOff x="2030200" y="685625"/>
            <a:chExt cx="143400" cy="2454350"/>
          </a:xfrm>
        </p:grpSpPr>
        <p:grpSp>
          <p:nvGrpSpPr>
            <p:cNvPr id="3395" name="Google Shape;3395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396" name="Google Shape;339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7" name="Google Shape;339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8" name="Google Shape;339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9" name="Google Shape;339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0" name="Google Shape;340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1" name="Google Shape;340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2" name="Google Shape;340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3" name="Google Shape;340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4" name="Google Shape;340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5" name="Google Shape;340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6" name="Google Shape;340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7" name="Google Shape;340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08" name="Google Shape;3408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09" name="Google Shape;3409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0" name="Google Shape;3410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1" name="Google Shape;3411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2" name="Google Shape;3412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3" name="Google Shape;3413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4" name="Google Shape;3414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5" name="Google Shape;3415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6" name="Google Shape;3416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7" name="Google Shape;3417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8" name="Google Shape;3418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9" name="Google Shape;3419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0" name="Google Shape;3420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21" name="Google Shape;3421;p38"/>
          <p:cNvGrpSpPr/>
          <p:nvPr/>
        </p:nvGrpSpPr>
        <p:grpSpPr>
          <a:xfrm>
            <a:off x="1406500" y="2243875"/>
            <a:ext cx="143400" cy="2454350"/>
            <a:chOff x="2436050" y="685625"/>
            <a:chExt cx="143400" cy="2454350"/>
          </a:xfrm>
        </p:grpSpPr>
        <p:grpSp>
          <p:nvGrpSpPr>
            <p:cNvPr id="3422" name="Google Shape;3422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23" name="Google Shape;342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4" name="Google Shape;342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5" name="Google Shape;342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6" name="Google Shape;342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7" name="Google Shape;342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8" name="Google Shape;342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9" name="Google Shape;342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0" name="Google Shape;343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1" name="Google Shape;343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2" name="Google Shape;343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3" name="Google Shape;343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4" name="Google Shape;343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35" name="Google Shape;3435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36" name="Google Shape;343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7" name="Google Shape;343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8" name="Google Shape;343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9" name="Google Shape;343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0" name="Google Shape;344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1" name="Google Shape;344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2" name="Google Shape;344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3" name="Google Shape;344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4" name="Google Shape;344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5" name="Google Shape;344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6" name="Google Shape;344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7" name="Google Shape;344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48" name="Google Shape;3448;p38"/>
          <p:cNvGrpSpPr/>
          <p:nvPr/>
        </p:nvGrpSpPr>
        <p:grpSpPr>
          <a:xfrm>
            <a:off x="7893775" y="-127789"/>
            <a:ext cx="143400" cy="2454350"/>
            <a:chOff x="2030200" y="685625"/>
            <a:chExt cx="143400" cy="2454350"/>
          </a:xfrm>
        </p:grpSpPr>
        <p:grpSp>
          <p:nvGrpSpPr>
            <p:cNvPr id="3449" name="Google Shape;3449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50" name="Google Shape;3450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1" name="Google Shape;3451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2" name="Google Shape;3452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3" name="Google Shape;3453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4" name="Google Shape;3454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0" name="Google Shape;3460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1" name="Google Shape;3461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62" name="Google Shape;3462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63" name="Google Shape;346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9" name="Google Shape;346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0" name="Google Shape;347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9" name="Google Shape;347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 + ROLES</a:t>
            </a:r>
            <a:endParaRPr/>
          </a:p>
        </p:txBody>
      </p:sp>
      <p:sp>
        <p:nvSpPr>
          <p:cNvPr id="3480" name="Google Shape;3480;p39"/>
          <p:cNvSpPr txBox="1">
            <a:spLocks noGrp="1"/>
          </p:cNvSpPr>
          <p:nvPr>
            <p:ph type="subTitle" idx="1"/>
          </p:nvPr>
        </p:nvSpPr>
        <p:spPr>
          <a:xfrm>
            <a:off x="978010" y="1128262"/>
            <a:ext cx="7219785" cy="3141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Team Leader </a:t>
            </a:r>
            <a:r>
              <a:rPr lang="en" sz="2000">
                <a:sym typeface="Wingdings" pitchFamily="2" charset="2"/>
              </a:rPr>
              <a:t> </a:t>
            </a:r>
            <a:r>
              <a:rPr lang="en" sz="2000"/>
              <a:t>REECE PARKS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Front-End Developer </a:t>
            </a:r>
            <a:r>
              <a:rPr lang="en" sz="2000">
                <a:sym typeface="Wingdings" pitchFamily="2" charset="2"/>
              </a:rPr>
              <a:t> </a:t>
            </a:r>
            <a:r>
              <a:rPr lang="en" sz="2000"/>
              <a:t>RACHEL MAIER</a:t>
            </a:r>
            <a:endParaRPr lang="en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Back-End Developer </a:t>
            </a:r>
            <a:r>
              <a:rPr lang="en" sz="2000">
                <a:sym typeface="Wingdings" pitchFamily="2" charset="2"/>
              </a:rPr>
              <a:t> </a:t>
            </a:r>
            <a:r>
              <a:rPr lang="en" sz="2000"/>
              <a:t>MATT FLESCHNER</a:t>
            </a:r>
            <a:endParaRPr lang="en" sz="2000" b="1"/>
          </a:p>
          <a:p>
            <a:pPr marL="0" indent="0" algn="l">
              <a:lnSpc>
                <a:spcPct val="150000"/>
              </a:lnSpc>
            </a:pPr>
            <a:r>
              <a:rPr lang="en" sz="2000" b="1"/>
              <a:t>Quality Assurance Tester </a:t>
            </a:r>
            <a:r>
              <a:rPr lang="en" sz="2000">
                <a:sym typeface="Wingdings" pitchFamily="2" charset="2"/>
              </a:rPr>
              <a:t> </a:t>
            </a:r>
            <a:r>
              <a:rPr lang="en" sz="2000"/>
              <a:t>MILES MANN</a:t>
            </a:r>
            <a:endParaRPr lang="en" sz="2000" b="1"/>
          </a:p>
          <a:p>
            <a:pPr marL="0" indent="0" algn="l">
              <a:lnSpc>
                <a:spcPct val="150000"/>
              </a:lnSpc>
            </a:pPr>
            <a:r>
              <a:rPr lang="en" sz="2000" b="1"/>
              <a:t>Client Liaison/Documentation </a:t>
            </a:r>
            <a:r>
              <a:rPr lang="en" sz="2000">
                <a:sym typeface="Wingdings" pitchFamily="2" charset="2"/>
              </a:rPr>
              <a:t> </a:t>
            </a:r>
            <a:r>
              <a:rPr lang="en" sz="2000"/>
              <a:t>Hallie Nuccio</a:t>
            </a:r>
          </a:p>
          <a:p>
            <a:pPr marL="0" indent="0" algn="l">
              <a:lnSpc>
                <a:spcPct val="100000"/>
              </a:lnSpc>
            </a:pPr>
            <a:r>
              <a:rPr lang="en" sz="1600"/>
              <a:t>  </a:t>
            </a:r>
            <a:endParaRPr lang="en" sz="2000" b="1"/>
          </a:p>
          <a:p>
            <a:pPr marL="0" indent="0" algn="l">
              <a:lnSpc>
                <a:spcPct val="150000"/>
              </a:lnSpc>
            </a:pPr>
            <a:endParaRPr lang="en"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38"/>
          <p:cNvSpPr txBox="1">
            <a:spLocks noGrp="1"/>
          </p:cNvSpPr>
          <p:nvPr>
            <p:ph type="title"/>
          </p:nvPr>
        </p:nvSpPr>
        <p:spPr>
          <a:xfrm>
            <a:off x="1941451" y="2853507"/>
            <a:ext cx="5261097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 DESCRIPTION</a:t>
            </a:r>
            <a:endParaRPr/>
          </a:p>
        </p:txBody>
      </p:sp>
      <p:sp>
        <p:nvSpPr>
          <p:cNvPr id="3392" name="Google Shape;3392;p38"/>
          <p:cNvSpPr txBox="1">
            <a:spLocks noGrp="1"/>
          </p:cNvSpPr>
          <p:nvPr>
            <p:ph type="title" idx="2"/>
          </p:nvPr>
        </p:nvSpPr>
        <p:spPr>
          <a:xfrm>
            <a:off x="2038200" y="1374094"/>
            <a:ext cx="50676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394" name="Google Shape;3394;p38"/>
          <p:cNvGrpSpPr/>
          <p:nvPr/>
        </p:nvGrpSpPr>
        <p:grpSpPr>
          <a:xfrm>
            <a:off x="1123300" y="-763875"/>
            <a:ext cx="143400" cy="2454350"/>
            <a:chOff x="2030200" y="685625"/>
            <a:chExt cx="143400" cy="2454350"/>
          </a:xfrm>
        </p:grpSpPr>
        <p:grpSp>
          <p:nvGrpSpPr>
            <p:cNvPr id="3395" name="Google Shape;3395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396" name="Google Shape;339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7" name="Google Shape;339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8" name="Google Shape;339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9" name="Google Shape;339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0" name="Google Shape;340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1" name="Google Shape;340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2" name="Google Shape;340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3" name="Google Shape;340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4" name="Google Shape;340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5" name="Google Shape;340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6" name="Google Shape;340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7" name="Google Shape;340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08" name="Google Shape;3408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09" name="Google Shape;3409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0" name="Google Shape;3410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1" name="Google Shape;3411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2" name="Google Shape;3412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3" name="Google Shape;3413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4" name="Google Shape;3414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5" name="Google Shape;3415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6" name="Google Shape;3416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7" name="Google Shape;3417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8" name="Google Shape;3418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9" name="Google Shape;3419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0" name="Google Shape;3420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21" name="Google Shape;3421;p38"/>
          <p:cNvGrpSpPr/>
          <p:nvPr/>
        </p:nvGrpSpPr>
        <p:grpSpPr>
          <a:xfrm>
            <a:off x="1406500" y="2243875"/>
            <a:ext cx="143400" cy="2454350"/>
            <a:chOff x="2436050" y="685625"/>
            <a:chExt cx="143400" cy="2454350"/>
          </a:xfrm>
        </p:grpSpPr>
        <p:grpSp>
          <p:nvGrpSpPr>
            <p:cNvPr id="3422" name="Google Shape;3422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23" name="Google Shape;342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4" name="Google Shape;342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5" name="Google Shape;342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6" name="Google Shape;342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7" name="Google Shape;342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8" name="Google Shape;342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9" name="Google Shape;342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0" name="Google Shape;343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1" name="Google Shape;343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2" name="Google Shape;343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3" name="Google Shape;343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4" name="Google Shape;343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35" name="Google Shape;3435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36" name="Google Shape;343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7" name="Google Shape;343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8" name="Google Shape;343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9" name="Google Shape;343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0" name="Google Shape;344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1" name="Google Shape;344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2" name="Google Shape;344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3" name="Google Shape;344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4" name="Google Shape;344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5" name="Google Shape;344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6" name="Google Shape;344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7" name="Google Shape;344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48" name="Google Shape;3448;p38"/>
          <p:cNvGrpSpPr/>
          <p:nvPr/>
        </p:nvGrpSpPr>
        <p:grpSpPr>
          <a:xfrm>
            <a:off x="7893775" y="-127789"/>
            <a:ext cx="143400" cy="2454350"/>
            <a:chOff x="2030200" y="685625"/>
            <a:chExt cx="143400" cy="2454350"/>
          </a:xfrm>
        </p:grpSpPr>
        <p:grpSp>
          <p:nvGrpSpPr>
            <p:cNvPr id="3449" name="Google Shape;3449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50" name="Google Shape;3450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1" name="Google Shape;3451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2" name="Google Shape;3452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3" name="Google Shape;3453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4" name="Google Shape;3454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0" name="Google Shape;3460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1" name="Google Shape;3461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62" name="Google Shape;3462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63" name="Google Shape;346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9" name="Google Shape;346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0" name="Google Shape;347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3708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9" name="Google Shape;347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Shalom Health Center?</a:t>
            </a:r>
            <a:endParaRPr/>
          </a:p>
        </p:txBody>
      </p:sp>
      <p:sp>
        <p:nvSpPr>
          <p:cNvPr id="3480" name="Google Shape;3480;p39"/>
          <p:cNvSpPr txBox="1">
            <a:spLocks noGrp="1"/>
          </p:cNvSpPr>
          <p:nvPr>
            <p:ph type="subTitle" idx="1"/>
          </p:nvPr>
        </p:nvSpPr>
        <p:spPr>
          <a:xfrm>
            <a:off x="978010" y="1128262"/>
            <a:ext cx="7219785" cy="3324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u="sng"/>
              <a:t>Medical home </a:t>
            </a:r>
            <a:r>
              <a:rPr lang="en-US"/>
              <a:t>with two different locations in the greater Indianapolis area.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u="sng"/>
              <a:t>Its Mission</a:t>
            </a:r>
            <a:r>
              <a:rPr lang="en-US"/>
              <a:t>: provide quality health care that is </a:t>
            </a:r>
            <a:r>
              <a:rPr lang="en-US" b="1"/>
              <a:t>patient-centered</a:t>
            </a:r>
            <a:r>
              <a:rPr lang="en-US"/>
              <a:t>, </a:t>
            </a:r>
            <a:r>
              <a:rPr lang="en-US" b="1"/>
              <a:t>affordable</a:t>
            </a:r>
            <a:r>
              <a:rPr lang="en-US"/>
              <a:t>, and </a:t>
            </a:r>
            <a:r>
              <a:rPr lang="en-US" b="1"/>
              <a:t>accessible</a:t>
            </a:r>
            <a:r>
              <a:rPr lang="en-US"/>
              <a:t> for all in the community while remaining </a:t>
            </a:r>
            <a:r>
              <a:rPr lang="en-US" b="1"/>
              <a:t>compassionate</a:t>
            </a:r>
            <a:r>
              <a:rPr lang="en-US"/>
              <a:t>, </a:t>
            </a:r>
            <a:r>
              <a:rPr lang="en-US" b="1"/>
              <a:t>inclusive</a:t>
            </a:r>
            <a:r>
              <a:rPr lang="en-US"/>
              <a:t>, and </a:t>
            </a:r>
            <a:r>
              <a:rPr lang="en-US" b="1"/>
              <a:t>professional</a:t>
            </a:r>
            <a:r>
              <a:rPr lang="en-US"/>
              <a:t>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u="sng"/>
              <a:t>Number of Current Patients</a:t>
            </a:r>
            <a:r>
              <a:rPr lang="en-US"/>
              <a:t>: 13,350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u="sng"/>
              <a:t>Services Provided</a:t>
            </a:r>
            <a:r>
              <a:rPr lang="en-US"/>
              <a:t>: Primary Care, Telemedicine, Behavioral Health, Health Promotion, HIV &amp; </a:t>
            </a:r>
            <a:r>
              <a:rPr lang="en-US" err="1"/>
              <a:t>PrEP</a:t>
            </a:r>
            <a:r>
              <a:rPr lang="en-US"/>
              <a:t> Navigation, School Based Clinics</a:t>
            </a:r>
            <a:endParaRPr/>
          </a:p>
        </p:txBody>
      </p:sp>
      <p:pic>
        <p:nvPicPr>
          <p:cNvPr id="1030" name="Picture 6" descr="Single one line drawing medical concept. Cold, flu, cough preparations  medicinal syrup, nose spray, throat spray, pills, capsules on white  background. Continuous line draw design graphic 26986942 PNG">
            <a:extLst>
              <a:ext uri="{FF2B5EF4-FFF2-40B4-BE49-F238E27FC236}">
                <a16:creationId xmlns:a16="http://schemas.microsoft.com/office/drawing/2014/main" id="{1D72E0A5-4DBF-EA89-1675-4313D98D7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849" y="4245998"/>
            <a:ext cx="3896141" cy="829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6" descr="Single one line drawing medical concept. Cold, flu, cough preparations  medicinal syrup, nose spray, throat spray, pills, capsules on white  background. Continuous line draw design graphic 26986942 PNG">
            <a:extLst>
              <a:ext uri="{FF2B5EF4-FFF2-40B4-BE49-F238E27FC236}">
                <a16:creationId xmlns:a16="http://schemas.microsoft.com/office/drawing/2014/main" id="{B8A1EDA8-77A4-1540-092A-B25C92AB0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5539" y="4245997"/>
            <a:ext cx="3896141" cy="829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Single one line drawing medical concept. Cold, flu, cough preparations  medicinal syrup, nose spray, throat spray, pills, capsules on white  background. Continuous line draw design graphic 26986942 PNG">
            <a:extLst>
              <a:ext uri="{FF2B5EF4-FFF2-40B4-BE49-F238E27FC236}">
                <a16:creationId xmlns:a16="http://schemas.microsoft.com/office/drawing/2014/main" id="{940687B5-9D99-C55C-FFDD-ECF1EDF6F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5161" y="4245997"/>
            <a:ext cx="3896141" cy="829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430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38"/>
          <p:cNvSpPr txBox="1">
            <a:spLocks noGrp="1"/>
          </p:cNvSpPr>
          <p:nvPr>
            <p:ph type="title"/>
          </p:nvPr>
        </p:nvSpPr>
        <p:spPr>
          <a:xfrm>
            <a:off x="1941451" y="2853507"/>
            <a:ext cx="5261097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3392" name="Google Shape;3392;p38"/>
          <p:cNvSpPr txBox="1">
            <a:spLocks noGrp="1"/>
          </p:cNvSpPr>
          <p:nvPr>
            <p:ph type="title" idx="2"/>
          </p:nvPr>
        </p:nvSpPr>
        <p:spPr>
          <a:xfrm>
            <a:off x="2038200" y="1374094"/>
            <a:ext cx="50676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394" name="Google Shape;3394;p38"/>
          <p:cNvGrpSpPr/>
          <p:nvPr/>
        </p:nvGrpSpPr>
        <p:grpSpPr>
          <a:xfrm>
            <a:off x="1123300" y="-763875"/>
            <a:ext cx="143400" cy="2454350"/>
            <a:chOff x="2030200" y="685625"/>
            <a:chExt cx="143400" cy="2454350"/>
          </a:xfrm>
        </p:grpSpPr>
        <p:grpSp>
          <p:nvGrpSpPr>
            <p:cNvPr id="3395" name="Google Shape;3395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396" name="Google Shape;339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7" name="Google Shape;339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8" name="Google Shape;339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399" name="Google Shape;339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0" name="Google Shape;340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1" name="Google Shape;340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2" name="Google Shape;340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3" name="Google Shape;340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4" name="Google Shape;340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5" name="Google Shape;340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6" name="Google Shape;340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07" name="Google Shape;340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08" name="Google Shape;3408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09" name="Google Shape;3409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0" name="Google Shape;3410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1" name="Google Shape;3411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2" name="Google Shape;3412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3" name="Google Shape;3413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4" name="Google Shape;3414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5" name="Google Shape;3415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6" name="Google Shape;3416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7" name="Google Shape;3417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8" name="Google Shape;3418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19" name="Google Shape;3419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0" name="Google Shape;3420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21" name="Google Shape;3421;p38"/>
          <p:cNvGrpSpPr/>
          <p:nvPr/>
        </p:nvGrpSpPr>
        <p:grpSpPr>
          <a:xfrm>
            <a:off x="1406500" y="2243875"/>
            <a:ext cx="143400" cy="2454350"/>
            <a:chOff x="2436050" y="685625"/>
            <a:chExt cx="143400" cy="2454350"/>
          </a:xfrm>
        </p:grpSpPr>
        <p:grpSp>
          <p:nvGrpSpPr>
            <p:cNvPr id="3422" name="Google Shape;3422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23" name="Google Shape;342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4" name="Google Shape;342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5" name="Google Shape;342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6" name="Google Shape;342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7" name="Google Shape;342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8" name="Google Shape;342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29" name="Google Shape;342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0" name="Google Shape;343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1" name="Google Shape;343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2" name="Google Shape;343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3" name="Google Shape;343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4" name="Google Shape;343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35" name="Google Shape;3435;p38"/>
            <p:cNvGrpSpPr/>
            <p:nvPr/>
          </p:nvGrpSpPr>
          <p:grpSpPr>
            <a:xfrm>
              <a:off x="2436050" y="685625"/>
              <a:ext cx="143400" cy="2454350"/>
              <a:chOff x="2436050" y="685625"/>
              <a:chExt cx="143400" cy="2454350"/>
            </a:xfrm>
          </p:grpSpPr>
          <p:sp>
            <p:nvSpPr>
              <p:cNvPr id="3436" name="Google Shape;3436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7" name="Google Shape;3437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8" name="Google Shape;3438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39" name="Google Shape;3439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0" name="Google Shape;3440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1" name="Google Shape;3441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2" name="Google Shape;3442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3" name="Google Shape;3443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4" name="Google Shape;3444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5" name="Google Shape;3445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6" name="Google Shape;3446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47" name="Google Shape;3447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3448" name="Google Shape;3448;p38"/>
          <p:cNvGrpSpPr/>
          <p:nvPr/>
        </p:nvGrpSpPr>
        <p:grpSpPr>
          <a:xfrm>
            <a:off x="7893775" y="-127789"/>
            <a:ext cx="143400" cy="2454350"/>
            <a:chOff x="2030200" y="685625"/>
            <a:chExt cx="143400" cy="2454350"/>
          </a:xfrm>
        </p:grpSpPr>
        <p:grpSp>
          <p:nvGrpSpPr>
            <p:cNvPr id="3449" name="Google Shape;3449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50" name="Google Shape;3450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1" name="Google Shape;3451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2" name="Google Shape;3452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3" name="Google Shape;3453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4" name="Google Shape;3454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5" name="Google Shape;3455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6" name="Google Shape;3456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7" name="Google Shape;3457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8" name="Google Shape;3458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59" name="Google Shape;3459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0" name="Google Shape;3460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1" name="Google Shape;3461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2700006" scaled="0"/>
              </a:gradFill>
              <a:ln>
                <a:noFill/>
              </a:ln>
              <a:effectLst>
                <a:outerShdw blurRad="185738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grpSp>
          <p:nvGrpSpPr>
            <p:cNvPr id="3462" name="Google Shape;3462;p38"/>
            <p:cNvGrpSpPr/>
            <p:nvPr/>
          </p:nvGrpSpPr>
          <p:grpSpPr>
            <a:xfrm>
              <a:off x="2030200" y="685625"/>
              <a:ext cx="143400" cy="2454350"/>
              <a:chOff x="2436050" y="685625"/>
              <a:chExt cx="143400" cy="2454350"/>
            </a:xfrm>
          </p:grpSpPr>
          <p:sp>
            <p:nvSpPr>
              <p:cNvPr id="3463" name="Google Shape;3463;p38"/>
              <p:cNvSpPr/>
              <p:nvPr/>
            </p:nvSpPr>
            <p:spPr>
              <a:xfrm>
                <a:off x="2436050" y="2996575"/>
                <a:ext cx="143400" cy="143400"/>
              </a:xfrm>
              <a:prstGeom prst="rect">
                <a:avLst/>
              </a:prstGeom>
              <a:solidFill>
                <a:srgbClr val="009F8C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4" name="Google Shape;3464;p38"/>
              <p:cNvSpPr/>
              <p:nvPr/>
            </p:nvSpPr>
            <p:spPr>
              <a:xfrm>
                <a:off x="2444600" y="2785850"/>
                <a:ext cx="126300" cy="126600"/>
              </a:xfrm>
              <a:prstGeom prst="rect">
                <a:avLst/>
              </a:prstGeom>
              <a:solidFill>
                <a:srgbClr val="009F8C">
                  <a:alpha val="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5" name="Google Shape;3465;p38"/>
              <p:cNvSpPr/>
              <p:nvPr/>
            </p:nvSpPr>
            <p:spPr>
              <a:xfrm>
                <a:off x="2444600" y="2575125"/>
                <a:ext cx="126300" cy="126600"/>
              </a:xfrm>
              <a:prstGeom prst="rect">
                <a:avLst/>
              </a:prstGeom>
              <a:solidFill>
                <a:srgbClr val="009F8C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6" name="Google Shape;3466;p38"/>
              <p:cNvSpPr/>
              <p:nvPr/>
            </p:nvSpPr>
            <p:spPr>
              <a:xfrm>
                <a:off x="2444600" y="2364400"/>
                <a:ext cx="126300" cy="126600"/>
              </a:xfrm>
              <a:prstGeom prst="rect">
                <a:avLst/>
              </a:prstGeom>
              <a:solidFill>
                <a:srgbClr val="009F8C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7" name="Google Shape;3467;p38"/>
              <p:cNvSpPr/>
              <p:nvPr/>
            </p:nvSpPr>
            <p:spPr>
              <a:xfrm>
                <a:off x="2448950" y="2153675"/>
                <a:ext cx="117600" cy="117900"/>
              </a:xfrm>
              <a:prstGeom prst="rect">
                <a:avLst/>
              </a:prstGeom>
              <a:solidFill>
                <a:srgbClr val="009F8C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8" name="Google Shape;3468;p38"/>
              <p:cNvSpPr/>
              <p:nvPr/>
            </p:nvSpPr>
            <p:spPr>
              <a:xfrm>
                <a:off x="2448950" y="1942950"/>
                <a:ext cx="117600" cy="117900"/>
              </a:xfrm>
              <a:prstGeom prst="rect">
                <a:avLst/>
              </a:prstGeom>
              <a:solidFill>
                <a:srgbClr val="009F8C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69" name="Google Shape;3469;p38"/>
              <p:cNvSpPr/>
              <p:nvPr/>
            </p:nvSpPr>
            <p:spPr>
              <a:xfrm>
                <a:off x="2451050" y="1732225"/>
                <a:ext cx="113400" cy="113400"/>
              </a:xfrm>
              <a:prstGeom prst="rect">
                <a:avLst/>
              </a:prstGeom>
              <a:solidFill>
                <a:srgbClr val="009F8C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0" name="Google Shape;3470;p38"/>
              <p:cNvSpPr/>
              <p:nvPr/>
            </p:nvSpPr>
            <p:spPr>
              <a:xfrm>
                <a:off x="2453300" y="1521500"/>
                <a:ext cx="108900" cy="108900"/>
              </a:xfrm>
              <a:prstGeom prst="rect">
                <a:avLst/>
              </a:prstGeom>
              <a:solidFill>
                <a:srgbClr val="009F8C">
                  <a:alpha val="5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1" name="Google Shape;3471;p38"/>
              <p:cNvSpPr/>
              <p:nvPr/>
            </p:nvSpPr>
            <p:spPr>
              <a:xfrm>
                <a:off x="2458250" y="1315275"/>
                <a:ext cx="99000" cy="99000"/>
              </a:xfrm>
              <a:prstGeom prst="rect">
                <a:avLst/>
              </a:prstGeom>
              <a:solidFill>
                <a:srgbClr val="009F8C">
                  <a:alpha val="6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2" name="Google Shape;3472;p38"/>
              <p:cNvSpPr/>
              <p:nvPr/>
            </p:nvSpPr>
            <p:spPr>
              <a:xfrm>
                <a:off x="2463050" y="1109050"/>
                <a:ext cx="89400" cy="89400"/>
              </a:xfrm>
              <a:prstGeom prst="rect">
                <a:avLst/>
              </a:prstGeom>
              <a:solidFill>
                <a:srgbClr val="009F8C">
                  <a:alpha val="649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3" name="Google Shape;3473;p38"/>
              <p:cNvSpPr/>
              <p:nvPr/>
            </p:nvSpPr>
            <p:spPr>
              <a:xfrm>
                <a:off x="2463050" y="902825"/>
                <a:ext cx="89400" cy="89400"/>
              </a:xfrm>
              <a:prstGeom prst="rect">
                <a:avLst/>
              </a:prstGeom>
              <a:solidFill>
                <a:srgbClr val="009F8C">
                  <a:alpha val="7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474" name="Google Shape;3474;p38"/>
              <p:cNvSpPr/>
              <p:nvPr/>
            </p:nvSpPr>
            <p:spPr>
              <a:xfrm>
                <a:off x="2468000" y="685625"/>
                <a:ext cx="79500" cy="79500"/>
              </a:xfrm>
              <a:prstGeom prst="rect">
                <a:avLst/>
              </a:prstGeom>
              <a:solidFill>
                <a:srgbClr val="009F8C">
                  <a:alpha val="8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2187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9" name="Google Shape;3479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3480" name="Google Shape;3480;p39"/>
          <p:cNvSpPr txBox="1">
            <a:spLocks noGrp="1"/>
          </p:cNvSpPr>
          <p:nvPr>
            <p:ph type="subTitle" idx="1"/>
          </p:nvPr>
        </p:nvSpPr>
        <p:spPr>
          <a:xfrm>
            <a:off x="978010" y="1128261"/>
            <a:ext cx="7219785" cy="31813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b="1" u="sng"/>
              <a:t>Shalom Annual Health Fair</a:t>
            </a:r>
            <a:r>
              <a:rPr lang="en"/>
              <a:t>: allows people from the surrounding communities to access/receive care that they may not normally be able to get.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b="1" u="sng"/>
              <a:t>Location</a:t>
            </a:r>
            <a:r>
              <a:rPr lang="en"/>
              <a:t>: </a:t>
            </a:r>
            <a:r>
              <a:rPr lang="en" err="1"/>
              <a:t>th</a:t>
            </a:r>
            <a:r>
              <a:rPr lang="en-US" err="1"/>
              <a:t>ei</a:t>
            </a:r>
            <a:r>
              <a:rPr lang="en"/>
              <a:t>r main campus on Lafayette Road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b="1" u="sng"/>
              <a:t>Potential Obstacles to Consider</a:t>
            </a:r>
            <a:r>
              <a:rPr lang="en"/>
              <a:t>: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"/>
              <a:t>1) Language Barrier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"/>
              <a:t>2) Outside Glare on Computer Screen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"/>
              <a:t>3) Ways to Set Up Questions on Digitized Form for Quick Completion</a:t>
            </a:r>
          </a:p>
          <a:p>
            <a:pPr marL="742950" lvl="1" indent="-285750" algn="l">
              <a:lnSpc>
                <a:spcPct val="150000"/>
              </a:lnSpc>
              <a:buFontTx/>
              <a:buChar char="-"/>
            </a:pPr>
            <a:r>
              <a:rPr lang="en"/>
              <a:t>4) Ability for Vendors to Access Information (HIPAA Compliance)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72185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9" name="Google Shape;3479;p39"/>
          <p:cNvSpPr txBox="1">
            <a:spLocks noGrp="1"/>
          </p:cNvSpPr>
          <p:nvPr>
            <p:ph type="title"/>
          </p:nvPr>
        </p:nvSpPr>
        <p:spPr>
          <a:xfrm>
            <a:off x="720000" y="26428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3480" name="Google Shape;3480;p39"/>
          <p:cNvSpPr txBox="1">
            <a:spLocks noGrp="1"/>
          </p:cNvSpPr>
          <p:nvPr>
            <p:ph type="subTitle" idx="1"/>
          </p:nvPr>
        </p:nvSpPr>
        <p:spPr>
          <a:xfrm>
            <a:off x="898497" y="1595250"/>
            <a:ext cx="4001049" cy="19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u="sng"/>
              <a:t>Main Goal</a:t>
            </a:r>
            <a:r>
              <a:rPr lang="en-US" sz="1800"/>
              <a:t>: Digitization of the Health Fair Registration Form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800" b="1" u="sng"/>
              <a:t>Front–End Goal</a:t>
            </a:r>
            <a:r>
              <a:rPr lang="en-US" sz="1800"/>
              <a:t>: Registration Form Design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800" b="1" u="sng"/>
              <a:t>Back-End Goal</a:t>
            </a:r>
            <a:r>
              <a:rPr lang="en-US" sz="1800"/>
              <a:t>: Database Creation</a:t>
            </a:r>
          </a:p>
        </p:txBody>
      </p:sp>
      <p:pic>
        <p:nvPicPr>
          <p:cNvPr id="3" name="Picture 2" descr="A close-up of a medical form&#10;&#10;Description automatically generated">
            <a:extLst>
              <a:ext uri="{FF2B5EF4-FFF2-40B4-BE49-F238E27FC236}">
                <a16:creationId xmlns:a16="http://schemas.microsoft.com/office/drawing/2014/main" id="{4AECF5A6-ED36-6617-E23B-519809094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9059" y="1128262"/>
            <a:ext cx="3338006" cy="375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48098"/>
      </p:ext>
    </p:extLst>
  </p:cSld>
  <p:clrMapOvr>
    <a:masterClrMapping/>
  </p:clrMapOvr>
</p:sld>
</file>

<file path=ppt/theme/theme1.xml><?xml version="1.0" encoding="utf-8"?>
<a:theme xmlns:a="http://schemas.openxmlformats.org/drawingml/2006/main" name="Longitudinal Data Analysis - Master of Science in Biostatistics by Slidesgo">
  <a:themeElements>
    <a:clrScheme name="Simple Light">
      <a:dk1>
        <a:srgbClr val="FFFFFF"/>
      </a:dk1>
      <a:lt1>
        <a:srgbClr val="0C343D"/>
      </a:lt1>
      <a:dk2>
        <a:srgbClr val="02C5AE"/>
      </a:dk2>
      <a:lt2>
        <a:srgbClr val="7DF3E5"/>
      </a:lt2>
      <a:accent1>
        <a:srgbClr val="B6F8F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459</Words>
  <Application>Microsoft Macintosh PowerPoint</Application>
  <PresentationFormat>On-screen Show (16:9)</PresentationFormat>
  <Paragraphs>96</Paragraphs>
  <Slides>19</Slides>
  <Notes>18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Wingdings</vt:lpstr>
      <vt:lpstr>Lato</vt:lpstr>
      <vt:lpstr>Arial,Sans-Serif</vt:lpstr>
      <vt:lpstr>Courier New</vt:lpstr>
      <vt:lpstr>Arial</vt:lpstr>
      <vt:lpstr>Outfit</vt:lpstr>
      <vt:lpstr>Anaheim</vt:lpstr>
      <vt:lpstr>Longitudinal Data Analysis - Master of Science in Biostatistics by Slidesgo</vt:lpstr>
      <vt:lpstr> EPICS @ BUTLER x Shalom Health Care Center</vt:lpstr>
      <vt:lpstr>TABLE OF CONTENTS</vt:lpstr>
      <vt:lpstr>TEAM INTRODUCTION</vt:lpstr>
      <vt:lpstr>TEAM MEMBERS + ROLES</vt:lpstr>
      <vt:lpstr>CLIENT DESCRIPTION</vt:lpstr>
      <vt:lpstr>What is Shalom Health Center?</vt:lpstr>
      <vt:lpstr>PROJECT GOALS</vt:lpstr>
      <vt:lpstr>Project Description</vt:lpstr>
      <vt:lpstr>Project Goals</vt:lpstr>
      <vt:lpstr>OUR ACCOMPLISHMENTS</vt:lpstr>
      <vt:lpstr>The Frontend Deliverables</vt:lpstr>
      <vt:lpstr>Frontend Demo</vt:lpstr>
      <vt:lpstr>The Backend Deliverables</vt:lpstr>
      <vt:lpstr>Backend Deliverables (Continued)</vt:lpstr>
      <vt:lpstr>FUTURE WORK</vt:lpstr>
      <vt:lpstr>The Next Steps</vt:lpstr>
      <vt:lpstr>OUR EXPERIENCE</vt:lpstr>
      <vt:lpstr>What We Learned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Longitudinal Data Analysis Master of Science in Biostatistics</dc:title>
  <cp:lastModifiedBy>Nuccio, Hallie</cp:lastModifiedBy>
  <cp:revision>1</cp:revision>
  <dcterms:modified xsi:type="dcterms:W3CDTF">2024-05-05T21:50:00Z</dcterms:modified>
</cp:coreProperties>
</file>